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318" r:id="rId4"/>
    <p:sldId id="321" r:id="rId5"/>
    <p:sldId id="319" r:id="rId6"/>
    <p:sldId id="322" r:id="rId7"/>
    <p:sldId id="323" r:id="rId8"/>
    <p:sldId id="324" r:id="rId9"/>
    <p:sldId id="343" r:id="rId10"/>
    <p:sldId id="344" r:id="rId11"/>
    <p:sldId id="325" r:id="rId12"/>
    <p:sldId id="331" r:id="rId13"/>
    <p:sldId id="332" r:id="rId14"/>
    <p:sldId id="334" r:id="rId15"/>
    <p:sldId id="335" r:id="rId16"/>
    <p:sldId id="329" r:id="rId17"/>
    <p:sldId id="330" r:id="rId18"/>
    <p:sldId id="337" r:id="rId19"/>
    <p:sldId id="338" r:id="rId20"/>
    <p:sldId id="339" r:id="rId21"/>
    <p:sldId id="351" r:id="rId22"/>
    <p:sldId id="340" r:id="rId23"/>
    <p:sldId id="345" r:id="rId24"/>
    <p:sldId id="346" r:id="rId25"/>
    <p:sldId id="341" r:id="rId26"/>
    <p:sldId id="347" r:id="rId27"/>
    <p:sldId id="348" r:id="rId28"/>
    <p:sldId id="342" r:id="rId29"/>
    <p:sldId id="349" r:id="rId30"/>
    <p:sldId id="350" r:id="rId31"/>
    <p:sldId id="327" r:id="rId32"/>
    <p:sldId id="328" r:id="rId33"/>
    <p:sldId id="268" r:id="rId34"/>
  </p:sldIdLst>
  <p:sldSz cx="12192000" cy="6858000"/>
  <p:notesSz cx="6858000" cy="9144000"/>
  <p:embeddedFontLst>
    <p:embeddedFont>
      <p:font typeface="AppleSDGothicNeoB00" panose="020B0600000101010101" charset="-127"/>
      <p:regular r:id="rId35"/>
    </p:embeddedFont>
    <p:embeddedFont>
      <p:font typeface="AppleSDGothicNeoEB00" panose="020B0600000101010101" charset="-127"/>
      <p:regular r:id="rId36"/>
    </p:embeddedFont>
    <p:embeddedFont>
      <p:font typeface="AppleSDGothicNeoH00" panose="020B0600000101010101" charset="-127"/>
      <p:regular r:id="rId37"/>
    </p:embeddedFont>
    <p:embeddedFont>
      <p:font typeface="AppleSDGothicNeoM00" panose="020B0600000101010101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A246"/>
    <a:srgbClr val="1E5C28"/>
    <a:srgbClr val="133919"/>
    <a:srgbClr val="515151"/>
    <a:srgbClr val="2C883B"/>
    <a:srgbClr val="E7E6E6"/>
    <a:srgbClr val="E5F3C5"/>
    <a:srgbClr val="9DD02A"/>
    <a:srgbClr val="B7DF5F"/>
    <a:srgbClr val="467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79FDC3-7499-4D8F-B7AE-3FD6FCBB1FD5}" v="332" dt="2021-04-29T01:17:08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napToGrid="0">
      <p:cViewPr varScale="1">
        <p:scale>
          <a:sx n="39" d="100"/>
          <a:sy n="39" d="100"/>
        </p:scale>
        <p:origin x="8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광염" userId="31dc6f41e1995c33" providerId="LiveId" clId="{BC79FDC3-7499-4D8F-B7AE-3FD6FCBB1FD5}"/>
    <pc:docChg chg="undo custSel addSld modSld">
      <pc:chgData name="박 광염" userId="31dc6f41e1995c33" providerId="LiveId" clId="{BC79FDC3-7499-4D8F-B7AE-3FD6FCBB1FD5}" dt="2021-04-29T01:17:41.710" v="1105" actId="1076"/>
      <pc:docMkLst>
        <pc:docMk/>
      </pc:docMkLst>
      <pc:sldChg chg="modSp mod">
        <pc:chgData name="박 광염" userId="31dc6f41e1995c33" providerId="LiveId" clId="{BC79FDC3-7499-4D8F-B7AE-3FD6FCBB1FD5}" dt="2021-04-29T00:39:10.176" v="993"/>
        <pc:sldMkLst>
          <pc:docMk/>
          <pc:sldMk cId="4128729987" sldId="323"/>
        </pc:sldMkLst>
        <pc:spChg chg="mod">
          <ac:chgData name="박 광염" userId="31dc6f41e1995c33" providerId="LiveId" clId="{BC79FDC3-7499-4D8F-B7AE-3FD6FCBB1FD5}" dt="2021-04-29T00:39:10.176" v="993"/>
          <ac:spMkLst>
            <pc:docMk/>
            <pc:sldMk cId="4128729987" sldId="323"/>
            <ac:spMk id="14" creationId="{00000000-0000-0000-0000-000000000000}"/>
          </ac:spMkLst>
        </pc:spChg>
      </pc:sldChg>
      <pc:sldChg chg="addSp delSp modSp">
        <pc:chgData name="박 광염" userId="31dc6f41e1995c33" providerId="LiveId" clId="{BC79FDC3-7499-4D8F-B7AE-3FD6FCBB1FD5}" dt="2021-04-29T01:06:03.815" v="1086" actId="1076"/>
        <pc:sldMkLst>
          <pc:docMk/>
          <pc:sldMk cId="2142309017" sldId="331"/>
        </pc:sldMkLst>
        <pc:picChg chg="del">
          <ac:chgData name="박 광염" userId="31dc6f41e1995c33" providerId="LiveId" clId="{BC79FDC3-7499-4D8F-B7AE-3FD6FCBB1FD5}" dt="2021-04-29T01:02:31.564" v="1062" actId="478"/>
          <ac:picMkLst>
            <pc:docMk/>
            <pc:sldMk cId="2142309017" sldId="331"/>
            <ac:picMk id="9" creationId="{B9E5A82A-E053-4C62-96B6-9806C527CD64}"/>
          </ac:picMkLst>
        </pc:picChg>
        <pc:picChg chg="del">
          <ac:chgData name="박 광염" userId="31dc6f41e1995c33" providerId="LiveId" clId="{BC79FDC3-7499-4D8F-B7AE-3FD6FCBB1FD5}" dt="2021-04-29T01:03:00.981" v="1066" actId="478"/>
          <ac:picMkLst>
            <pc:docMk/>
            <pc:sldMk cId="2142309017" sldId="331"/>
            <ac:picMk id="10" creationId="{2A8BD9D4-0475-40C5-893A-BFE040BBCB7B}"/>
          </ac:picMkLst>
        </pc:picChg>
        <pc:picChg chg="add mod">
          <ac:chgData name="박 광염" userId="31dc6f41e1995c33" providerId="LiveId" clId="{BC79FDC3-7499-4D8F-B7AE-3FD6FCBB1FD5}" dt="2021-04-29T01:05:47.438" v="1085" actId="14100"/>
          <ac:picMkLst>
            <pc:docMk/>
            <pc:sldMk cId="2142309017" sldId="331"/>
            <ac:picMk id="2050" creationId="{DE41ADFF-2012-4CCA-9C1F-0767B5813DE5}"/>
          </ac:picMkLst>
        </pc:picChg>
        <pc:picChg chg="add mod">
          <ac:chgData name="박 광염" userId="31dc6f41e1995c33" providerId="LiveId" clId="{BC79FDC3-7499-4D8F-B7AE-3FD6FCBB1FD5}" dt="2021-04-29T01:06:03.815" v="1086" actId="1076"/>
          <ac:picMkLst>
            <pc:docMk/>
            <pc:sldMk cId="2142309017" sldId="331"/>
            <ac:picMk id="2052" creationId="{5F33718A-6097-4385-91BA-D27B88B71ECE}"/>
          </ac:picMkLst>
        </pc:picChg>
      </pc:sldChg>
      <pc:sldChg chg="addSp delSp modSp">
        <pc:chgData name="박 광염" userId="31dc6f41e1995c33" providerId="LiveId" clId="{BC79FDC3-7499-4D8F-B7AE-3FD6FCBB1FD5}" dt="2021-04-28T03:19:19.528" v="418" actId="1076"/>
        <pc:sldMkLst>
          <pc:docMk/>
          <pc:sldMk cId="3028325752" sldId="332"/>
        </pc:sldMkLst>
        <pc:picChg chg="add mod">
          <ac:chgData name="박 광염" userId="31dc6f41e1995c33" providerId="LiveId" clId="{BC79FDC3-7499-4D8F-B7AE-3FD6FCBB1FD5}" dt="2021-04-28T03:19:06.826" v="415" actId="14100"/>
          <ac:picMkLst>
            <pc:docMk/>
            <pc:sldMk cId="3028325752" sldId="332"/>
            <ac:picMk id="8" creationId="{4D7F1CAE-FEC5-4A8D-B003-14A6F473A39D}"/>
          </ac:picMkLst>
        </pc:picChg>
        <pc:picChg chg="add mod">
          <ac:chgData name="박 광염" userId="31dc6f41e1995c33" providerId="LiveId" clId="{BC79FDC3-7499-4D8F-B7AE-3FD6FCBB1FD5}" dt="2021-04-28T03:19:19.528" v="418" actId="1076"/>
          <ac:picMkLst>
            <pc:docMk/>
            <pc:sldMk cId="3028325752" sldId="332"/>
            <ac:picMk id="9" creationId="{AC1938BE-D3B3-4A5E-A59D-CC64AA7BECC2}"/>
          </ac:picMkLst>
        </pc:picChg>
        <pc:picChg chg="del">
          <ac:chgData name="박 광염" userId="31dc6f41e1995c33" providerId="LiveId" clId="{BC79FDC3-7499-4D8F-B7AE-3FD6FCBB1FD5}" dt="2021-04-28T03:19:11.553" v="416" actId="478"/>
          <ac:picMkLst>
            <pc:docMk/>
            <pc:sldMk cId="3028325752" sldId="332"/>
            <ac:picMk id="12" creationId="{950F2C0F-D902-455C-9A9A-0EB8B82E0A51}"/>
          </ac:picMkLst>
        </pc:picChg>
        <pc:picChg chg="del">
          <ac:chgData name="박 광염" userId="31dc6f41e1995c33" providerId="LiveId" clId="{BC79FDC3-7499-4D8F-B7AE-3FD6FCBB1FD5}" dt="2021-04-28T03:18:59.200" v="412" actId="478"/>
          <ac:picMkLst>
            <pc:docMk/>
            <pc:sldMk cId="3028325752" sldId="332"/>
            <ac:picMk id="13" creationId="{0EBB402A-B4C4-44F0-977F-80BE704BA9C6}"/>
          </ac:picMkLst>
        </pc:picChg>
      </pc:sldChg>
      <pc:sldChg chg="addSp delSp modSp">
        <pc:chgData name="박 광염" userId="31dc6f41e1995c33" providerId="LiveId" clId="{BC79FDC3-7499-4D8F-B7AE-3FD6FCBB1FD5}" dt="2021-04-29T01:05:24.214" v="1082" actId="1076"/>
        <pc:sldMkLst>
          <pc:docMk/>
          <pc:sldMk cId="1015387942" sldId="334"/>
        </pc:sldMkLst>
        <pc:picChg chg="del">
          <ac:chgData name="박 광염" userId="31dc6f41e1995c33" providerId="LiveId" clId="{BC79FDC3-7499-4D8F-B7AE-3FD6FCBB1FD5}" dt="2021-04-29T01:04:27.872" v="1072" actId="478"/>
          <ac:picMkLst>
            <pc:docMk/>
            <pc:sldMk cId="1015387942" sldId="334"/>
            <ac:picMk id="8" creationId="{99DE58BF-5A68-4AE4-9D72-C394C9ED1FCF}"/>
          </ac:picMkLst>
        </pc:picChg>
        <pc:picChg chg="add del mod">
          <ac:chgData name="박 광염" userId="31dc6f41e1995c33" providerId="LiveId" clId="{BC79FDC3-7499-4D8F-B7AE-3FD6FCBB1FD5}" dt="2021-04-29T01:05:07.716" v="1076" actId="478"/>
          <ac:picMkLst>
            <pc:docMk/>
            <pc:sldMk cId="1015387942" sldId="334"/>
            <ac:picMk id="3074" creationId="{2703E02C-002B-4E9B-9088-ABED2E93556F}"/>
          </ac:picMkLst>
        </pc:picChg>
        <pc:picChg chg="add mod">
          <ac:chgData name="박 광염" userId="31dc6f41e1995c33" providerId="LiveId" clId="{BC79FDC3-7499-4D8F-B7AE-3FD6FCBB1FD5}" dt="2021-04-29T01:05:24.214" v="1082" actId="1076"/>
          <ac:picMkLst>
            <pc:docMk/>
            <pc:sldMk cId="1015387942" sldId="334"/>
            <ac:picMk id="3076" creationId="{34F85A84-9DC2-4A50-A7E0-5579798A1845}"/>
          </ac:picMkLst>
        </pc:picChg>
      </pc:sldChg>
      <pc:sldChg chg="addSp delSp modSp">
        <pc:chgData name="박 광염" userId="31dc6f41e1995c33" providerId="LiveId" clId="{BC79FDC3-7499-4D8F-B7AE-3FD6FCBB1FD5}" dt="2021-04-29T01:13:49.335" v="1088" actId="14100"/>
        <pc:sldMkLst>
          <pc:docMk/>
          <pc:sldMk cId="3026868026" sldId="335"/>
        </pc:sldMkLst>
        <pc:picChg chg="del">
          <ac:chgData name="박 광염" userId="31dc6f41e1995c33" providerId="LiveId" clId="{BC79FDC3-7499-4D8F-B7AE-3FD6FCBB1FD5}" dt="2021-04-29T00:58:16.233" v="1045" actId="478"/>
          <ac:picMkLst>
            <pc:docMk/>
            <pc:sldMk cId="3026868026" sldId="335"/>
            <ac:picMk id="6" creationId="{7FD58B38-F381-491C-AEED-804682C0484C}"/>
          </ac:picMkLst>
        </pc:picChg>
        <pc:picChg chg="del">
          <ac:chgData name="박 광염" userId="31dc6f41e1995c33" providerId="LiveId" clId="{BC79FDC3-7499-4D8F-B7AE-3FD6FCBB1FD5}" dt="2021-04-29T00:59:55.749" v="1055" actId="478"/>
          <ac:picMkLst>
            <pc:docMk/>
            <pc:sldMk cId="3026868026" sldId="335"/>
            <ac:picMk id="8" creationId="{90C68809-948B-4DB4-BF20-62C7848F8F3D}"/>
          </ac:picMkLst>
        </pc:picChg>
        <pc:picChg chg="add del mod">
          <ac:chgData name="박 광염" userId="31dc6f41e1995c33" providerId="LiveId" clId="{BC79FDC3-7499-4D8F-B7AE-3FD6FCBB1FD5}" dt="2021-04-29T00:59:23.397" v="1049" actId="478"/>
          <ac:picMkLst>
            <pc:docMk/>
            <pc:sldMk cId="3026868026" sldId="335"/>
            <ac:picMk id="1026" creationId="{88736168-753B-4EF7-9C15-466ACA7E1D12}"/>
          </ac:picMkLst>
        </pc:picChg>
        <pc:picChg chg="add mod">
          <ac:chgData name="박 광염" userId="31dc6f41e1995c33" providerId="LiveId" clId="{BC79FDC3-7499-4D8F-B7AE-3FD6FCBB1FD5}" dt="2021-04-29T01:00:09.407" v="1061" actId="1076"/>
          <ac:picMkLst>
            <pc:docMk/>
            <pc:sldMk cId="3026868026" sldId="335"/>
            <ac:picMk id="1028" creationId="{0AB6476F-A31D-4F69-B496-BEE31CB160E3}"/>
          </ac:picMkLst>
        </pc:picChg>
        <pc:picChg chg="add mod">
          <ac:chgData name="박 광염" userId="31dc6f41e1995c33" providerId="LiveId" clId="{BC79FDC3-7499-4D8F-B7AE-3FD6FCBB1FD5}" dt="2021-04-29T01:13:49.335" v="1088" actId="14100"/>
          <ac:picMkLst>
            <pc:docMk/>
            <pc:sldMk cId="3026868026" sldId="335"/>
            <ac:picMk id="1030" creationId="{9DE4A16B-53CD-438E-8E14-4B0CAB5A660E}"/>
          </ac:picMkLst>
        </pc:picChg>
      </pc:sldChg>
      <pc:sldChg chg="modSp mod">
        <pc:chgData name="박 광염" userId="31dc6f41e1995c33" providerId="LiveId" clId="{BC79FDC3-7499-4D8F-B7AE-3FD6FCBB1FD5}" dt="2021-04-28T05:41:21.236" v="428"/>
        <pc:sldMkLst>
          <pc:docMk/>
          <pc:sldMk cId="4258498606" sldId="343"/>
        </pc:sldMkLst>
        <pc:spChg chg="mod">
          <ac:chgData name="박 광염" userId="31dc6f41e1995c33" providerId="LiveId" clId="{BC79FDC3-7499-4D8F-B7AE-3FD6FCBB1FD5}" dt="2021-04-28T02:58:30.522" v="13"/>
          <ac:spMkLst>
            <pc:docMk/>
            <pc:sldMk cId="4258498606" sldId="343"/>
            <ac:spMk id="23" creationId="{00000000-0000-0000-0000-000000000000}"/>
          </ac:spMkLst>
        </pc:spChg>
        <pc:spChg chg="mod">
          <ac:chgData name="박 광염" userId="31dc6f41e1995c33" providerId="LiveId" clId="{BC79FDC3-7499-4D8F-B7AE-3FD6FCBB1FD5}" dt="2021-04-28T05:41:21.236" v="428"/>
          <ac:spMkLst>
            <pc:docMk/>
            <pc:sldMk cId="4258498606" sldId="343"/>
            <ac:spMk id="32" creationId="{00000000-0000-0000-0000-000000000000}"/>
          </ac:spMkLst>
        </pc:spChg>
      </pc:sldChg>
      <pc:sldChg chg="addSp delSp modSp mod">
        <pc:chgData name="박 광염" userId="31dc6f41e1995c33" providerId="LiveId" clId="{BC79FDC3-7499-4D8F-B7AE-3FD6FCBB1FD5}" dt="2021-04-29T01:17:41.710" v="1105" actId="1076"/>
        <pc:sldMkLst>
          <pc:docMk/>
          <pc:sldMk cId="2818521482" sldId="345"/>
        </pc:sldMkLst>
        <pc:spChg chg="del">
          <ac:chgData name="박 광염" userId="31dc6f41e1995c33" providerId="LiveId" clId="{BC79FDC3-7499-4D8F-B7AE-3FD6FCBB1FD5}" dt="2021-04-28T13:12:13.644" v="924" actId="478"/>
          <ac:spMkLst>
            <pc:docMk/>
            <pc:sldMk cId="2818521482" sldId="345"/>
            <ac:spMk id="8" creationId="{D882A18D-905F-45D7-92AD-097FF990DEFA}"/>
          </ac:spMkLst>
        </pc:spChg>
        <pc:spChg chg="del">
          <ac:chgData name="박 광염" userId="31dc6f41e1995c33" providerId="LiveId" clId="{BC79FDC3-7499-4D8F-B7AE-3FD6FCBB1FD5}" dt="2021-04-28T13:12:06.721" v="920" actId="478"/>
          <ac:spMkLst>
            <pc:docMk/>
            <pc:sldMk cId="2818521482" sldId="345"/>
            <ac:spMk id="9" creationId="{55334925-EEA1-4436-B6F7-926EDD7AB6EE}"/>
          </ac:spMkLst>
        </pc:spChg>
        <pc:spChg chg="add mod">
          <ac:chgData name="박 광염" userId="31dc6f41e1995c33" providerId="LiveId" clId="{BC79FDC3-7499-4D8F-B7AE-3FD6FCBB1FD5}" dt="2021-04-29T01:17:41.710" v="1105" actId="1076"/>
          <ac:spMkLst>
            <pc:docMk/>
            <pc:sldMk cId="2818521482" sldId="345"/>
            <ac:spMk id="14" creationId="{982E9678-A875-4EE1-A8E1-C24468335B8C}"/>
          </ac:spMkLst>
        </pc:spChg>
        <pc:spChg chg="add mod">
          <ac:chgData name="박 광염" userId="31dc6f41e1995c33" providerId="LiveId" clId="{BC79FDC3-7499-4D8F-B7AE-3FD6FCBB1FD5}" dt="2021-04-29T01:15:09.830" v="1090" actId="1076"/>
          <ac:spMkLst>
            <pc:docMk/>
            <pc:sldMk cId="2818521482" sldId="345"/>
            <ac:spMk id="15" creationId="{483B5835-6494-43A1-B2A4-2EFE465AAD9C}"/>
          </ac:spMkLst>
        </pc:spChg>
        <pc:spChg chg="add mod">
          <ac:chgData name="박 광염" userId="31dc6f41e1995c33" providerId="LiveId" clId="{BC79FDC3-7499-4D8F-B7AE-3FD6FCBB1FD5}" dt="2021-04-29T00:45:36.799" v="1018" actId="1076"/>
          <ac:spMkLst>
            <pc:docMk/>
            <pc:sldMk cId="2818521482" sldId="345"/>
            <ac:spMk id="16" creationId="{A7C2EA70-9DB5-44DD-A9F6-334C6450D914}"/>
          </ac:spMkLst>
        </pc:spChg>
        <pc:picChg chg="add mod">
          <ac:chgData name="박 광염" userId="31dc6f41e1995c33" providerId="LiveId" clId="{BC79FDC3-7499-4D8F-B7AE-3FD6FCBB1FD5}" dt="2021-04-29T00:40:49.737" v="1007" actId="1076"/>
          <ac:picMkLst>
            <pc:docMk/>
            <pc:sldMk cId="2818521482" sldId="345"/>
            <ac:picMk id="3" creationId="{987B3B69-44A4-4712-B457-EBFDEF2796E0}"/>
          </ac:picMkLst>
        </pc:picChg>
        <pc:picChg chg="mod">
          <ac:chgData name="박 광염" userId="31dc6f41e1995c33" providerId="LiveId" clId="{BC79FDC3-7499-4D8F-B7AE-3FD6FCBB1FD5}" dt="2021-04-29T01:15:03.389" v="1089" actId="1076"/>
          <ac:picMkLst>
            <pc:docMk/>
            <pc:sldMk cId="2818521482" sldId="345"/>
            <ac:picMk id="10" creationId="{C7752084-5F98-4510-A288-CA9E018A5233}"/>
          </ac:picMkLst>
        </pc:picChg>
        <pc:picChg chg="mod">
          <ac:chgData name="박 광염" userId="31dc6f41e1995c33" providerId="LiveId" clId="{BC79FDC3-7499-4D8F-B7AE-3FD6FCBB1FD5}" dt="2021-04-29T01:17:37.447" v="1104" actId="14100"/>
          <ac:picMkLst>
            <pc:docMk/>
            <pc:sldMk cId="2818521482" sldId="345"/>
            <ac:picMk id="11" creationId="{0DCD3924-3104-4BB9-A018-5C1F4279F06E}"/>
          </ac:picMkLst>
        </pc:picChg>
        <pc:picChg chg="add del mod">
          <ac:chgData name="박 광염" userId="31dc6f41e1995c33" providerId="LiveId" clId="{BC79FDC3-7499-4D8F-B7AE-3FD6FCBB1FD5}" dt="2021-04-28T13:16:09.223" v="929" actId="478"/>
          <ac:picMkLst>
            <pc:docMk/>
            <pc:sldMk cId="2818521482" sldId="345"/>
            <ac:picMk id="4098" creationId="{38E13051-222A-4CE8-80AE-E12825FB9719}"/>
          </ac:picMkLst>
        </pc:picChg>
        <pc:picChg chg="add mod">
          <ac:chgData name="박 광염" userId="31dc6f41e1995c33" providerId="LiveId" clId="{BC79FDC3-7499-4D8F-B7AE-3FD6FCBB1FD5}" dt="2021-04-29T00:46:02.891" v="1019" actId="14100"/>
          <ac:picMkLst>
            <pc:docMk/>
            <pc:sldMk cId="2818521482" sldId="345"/>
            <ac:picMk id="4100" creationId="{A2111E39-62D9-43D1-AB8B-28AE46112031}"/>
          </ac:picMkLst>
        </pc:picChg>
      </pc:sldChg>
      <pc:sldChg chg="addSp delSp modSp mod">
        <pc:chgData name="박 광염" userId="31dc6f41e1995c33" providerId="LiveId" clId="{BC79FDC3-7499-4D8F-B7AE-3FD6FCBB1FD5}" dt="2021-04-29T00:41:23.351" v="1012" actId="1076"/>
        <pc:sldMkLst>
          <pc:docMk/>
          <pc:sldMk cId="630516625" sldId="347"/>
        </pc:sldMkLst>
        <pc:spChg chg="del mod">
          <ac:chgData name="박 광염" userId="31dc6f41e1995c33" providerId="LiveId" clId="{BC79FDC3-7499-4D8F-B7AE-3FD6FCBB1FD5}" dt="2021-04-28T09:12:06.053" v="568" actId="478"/>
          <ac:spMkLst>
            <pc:docMk/>
            <pc:sldMk cId="630516625" sldId="347"/>
            <ac:spMk id="9" creationId="{D882A18D-905F-45D7-92AD-097FF990DEFA}"/>
          </ac:spMkLst>
        </pc:spChg>
        <pc:spChg chg="del mod">
          <ac:chgData name="박 광염" userId="31dc6f41e1995c33" providerId="LiveId" clId="{BC79FDC3-7499-4D8F-B7AE-3FD6FCBB1FD5}" dt="2021-04-28T09:12:07.432" v="569" actId="478"/>
          <ac:spMkLst>
            <pc:docMk/>
            <pc:sldMk cId="630516625" sldId="347"/>
            <ac:spMk id="10" creationId="{55334925-EEA1-4436-B6F7-926EDD7AB6EE}"/>
          </ac:spMkLst>
        </pc:spChg>
        <pc:spChg chg="add mod">
          <ac:chgData name="박 광염" userId="31dc6f41e1995c33" providerId="LiveId" clId="{BC79FDC3-7499-4D8F-B7AE-3FD6FCBB1FD5}" dt="2021-04-28T12:50:56.944" v="914" actId="1076"/>
          <ac:spMkLst>
            <pc:docMk/>
            <pc:sldMk cId="630516625" sldId="347"/>
            <ac:spMk id="13" creationId="{37367778-7EC2-435A-A2D7-EE6175AF92B6}"/>
          </ac:spMkLst>
        </pc:spChg>
        <pc:spChg chg="add mod">
          <ac:chgData name="박 광염" userId="31dc6f41e1995c33" providerId="LiveId" clId="{BC79FDC3-7499-4D8F-B7AE-3FD6FCBB1FD5}" dt="2021-04-29T00:41:23.351" v="1012" actId="1076"/>
          <ac:spMkLst>
            <pc:docMk/>
            <pc:sldMk cId="630516625" sldId="347"/>
            <ac:spMk id="14" creationId="{A6EAE962-9B6E-4FCE-B5FF-4FB34911EE23}"/>
          </ac:spMkLst>
        </pc:spChg>
        <pc:spChg chg="add mod">
          <ac:chgData name="박 광염" userId="31dc6f41e1995c33" providerId="LiveId" clId="{BC79FDC3-7499-4D8F-B7AE-3FD6FCBB1FD5}" dt="2021-04-28T12:51:01.794" v="915" actId="1076"/>
          <ac:spMkLst>
            <pc:docMk/>
            <pc:sldMk cId="630516625" sldId="347"/>
            <ac:spMk id="15" creationId="{374C253E-55D3-4932-BD4C-45B97B266025}"/>
          </ac:spMkLst>
        </pc:spChg>
        <pc:graphicFrameChg chg="add del mod modGraphic">
          <ac:chgData name="박 광염" userId="31dc6f41e1995c33" providerId="LiveId" clId="{BC79FDC3-7499-4D8F-B7AE-3FD6FCBB1FD5}" dt="2021-04-28T12:19:09.652" v="812" actId="478"/>
          <ac:graphicFrameMkLst>
            <pc:docMk/>
            <pc:sldMk cId="630516625" sldId="347"/>
            <ac:graphicFrameMk id="2" creationId="{7E9F2AE0-C8C9-4C50-B8EB-9ED5DDCC2903}"/>
          </ac:graphicFrameMkLst>
        </pc:graphicFrameChg>
        <pc:graphicFrameChg chg="add del mod modGraphic">
          <ac:chgData name="박 광염" userId="31dc6f41e1995c33" providerId="LiveId" clId="{BC79FDC3-7499-4D8F-B7AE-3FD6FCBB1FD5}" dt="2021-04-28T12:19:55.124" v="815" actId="478"/>
          <ac:graphicFrameMkLst>
            <pc:docMk/>
            <pc:sldMk cId="630516625" sldId="347"/>
            <ac:graphicFrameMk id="3" creationId="{5826E2E7-0D5D-4F95-AF7A-F94AB7C214CE}"/>
          </ac:graphicFrameMkLst>
        </pc:graphicFrameChg>
        <pc:picChg chg="add del mod">
          <ac:chgData name="박 광염" userId="31dc6f41e1995c33" providerId="LiveId" clId="{BC79FDC3-7499-4D8F-B7AE-3FD6FCBB1FD5}" dt="2021-04-28T12:21:38.691" v="828" actId="21"/>
          <ac:picMkLst>
            <pc:docMk/>
            <pc:sldMk cId="630516625" sldId="347"/>
            <ac:picMk id="9" creationId="{F259D9D4-7F58-4C8A-9D91-1A3BDC088726}"/>
          </ac:picMkLst>
        </pc:picChg>
        <pc:picChg chg="mod">
          <ac:chgData name="박 광염" userId="31dc6f41e1995c33" providerId="LiveId" clId="{BC79FDC3-7499-4D8F-B7AE-3FD6FCBB1FD5}" dt="2021-04-29T00:41:19.289" v="1011" actId="1076"/>
          <ac:picMkLst>
            <pc:docMk/>
            <pc:sldMk cId="630516625" sldId="347"/>
            <ac:picMk id="11" creationId="{FFFBB402-7CFD-4AEB-9617-8152D71520BA}"/>
          </ac:picMkLst>
        </pc:picChg>
        <pc:picChg chg="mod">
          <ac:chgData name="박 광염" userId="31dc6f41e1995c33" providerId="LiveId" clId="{BC79FDC3-7499-4D8F-B7AE-3FD6FCBB1FD5}" dt="2021-04-28T12:50:54.882" v="913" actId="1076"/>
          <ac:picMkLst>
            <pc:docMk/>
            <pc:sldMk cId="630516625" sldId="347"/>
            <ac:picMk id="12" creationId="{7B98822C-D815-4935-A692-167C4F240583}"/>
          </ac:picMkLst>
        </pc:picChg>
        <pc:picChg chg="add mod">
          <ac:chgData name="박 광염" userId="31dc6f41e1995c33" providerId="LiveId" clId="{BC79FDC3-7499-4D8F-B7AE-3FD6FCBB1FD5}" dt="2021-04-29T00:41:02.943" v="1008" actId="1076"/>
          <ac:picMkLst>
            <pc:docMk/>
            <pc:sldMk cId="630516625" sldId="347"/>
            <ac:picMk id="16" creationId="{3A769026-730E-41E0-9A39-DDFA1A0C975F}"/>
          </ac:picMkLst>
        </pc:picChg>
        <pc:picChg chg="add del mod">
          <ac:chgData name="박 광염" userId="31dc6f41e1995c33" providerId="LiveId" clId="{BC79FDC3-7499-4D8F-B7AE-3FD6FCBB1FD5}" dt="2021-04-28T12:49:11.903" v="898" actId="478"/>
          <ac:picMkLst>
            <pc:docMk/>
            <pc:sldMk cId="630516625" sldId="347"/>
            <ac:picMk id="2050" creationId="{B50F768F-8369-4E4C-BBB9-9CFDE0FE2818}"/>
          </ac:picMkLst>
        </pc:picChg>
        <pc:picChg chg="add mod">
          <ac:chgData name="박 광염" userId="31dc6f41e1995c33" providerId="LiveId" clId="{BC79FDC3-7499-4D8F-B7AE-3FD6FCBB1FD5}" dt="2021-04-29T00:41:05.565" v="1009" actId="1076"/>
          <ac:picMkLst>
            <pc:docMk/>
            <pc:sldMk cId="630516625" sldId="347"/>
            <ac:picMk id="3074" creationId="{589292D8-7D55-4595-AC0A-B9206A70D5FE}"/>
          </ac:picMkLst>
        </pc:picChg>
      </pc:sldChg>
      <pc:sldChg chg="addSp delSp modSp mod">
        <pc:chgData name="박 광염" userId="31dc6f41e1995c33" providerId="LiveId" clId="{BC79FDC3-7499-4D8F-B7AE-3FD6FCBB1FD5}" dt="2021-04-29T00:52:27.765" v="1038" actId="1076"/>
        <pc:sldMkLst>
          <pc:docMk/>
          <pc:sldMk cId="750840452" sldId="349"/>
        </pc:sldMkLst>
        <pc:spChg chg="del mod">
          <ac:chgData name="박 광염" userId="31dc6f41e1995c33" providerId="LiveId" clId="{BC79FDC3-7499-4D8F-B7AE-3FD6FCBB1FD5}" dt="2021-04-28T09:12:55.733" v="582" actId="478"/>
          <ac:spMkLst>
            <pc:docMk/>
            <pc:sldMk cId="750840452" sldId="349"/>
            <ac:spMk id="10" creationId="{D882A18D-905F-45D7-92AD-097FF990DEFA}"/>
          </ac:spMkLst>
        </pc:spChg>
        <pc:spChg chg="del">
          <ac:chgData name="박 광염" userId="31dc6f41e1995c33" providerId="LiveId" clId="{BC79FDC3-7499-4D8F-B7AE-3FD6FCBB1FD5}" dt="2021-04-28T09:12:57.209" v="583" actId="478"/>
          <ac:spMkLst>
            <pc:docMk/>
            <pc:sldMk cId="750840452" sldId="349"/>
            <ac:spMk id="11" creationId="{55334925-EEA1-4436-B6F7-926EDD7AB6EE}"/>
          </ac:spMkLst>
        </pc:spChg>
        <pc:spChg chg="add del mod">
          <ac:chgData name="박 광염" userId="31dc6f41e1995c33" providerId="LiveId" clId="{BC79FDC3-7499-4D8F-B7AE-3FD6FCBB1FD5}" dt="2021-04-28T09:13:00.099" v="584" actId="478"/>
          <ac:spMkLst>
            <pc:docMk/>
            <pc:sldMk cId="750840452" sldId="349"/>
            <ac:spMk id="13" creationId="{9D98036B-F442-42C3-A09B-A4C5C004596F}"/>
          </ac:spMkLst>
        </pc:spChg>
        <pc:spChg chg="add mod">
          <ac:chgData name="박 광염" userId="31dc6f41e1995c33" providerId="LiveId" clId="{BC79FDC3-7499-4D8F-B7AE-3FD6FCBB1FD5}" dt="2021-04-28T13:22:09.264" v="983" actId="1076"/>
          <ac:spMkLst>
            <pc:docMk/>
            <pc:sldMk cId="750840452" sldId="349"/>
            <ac:spMk id="14" creationId="{5E23AD7A-6D26-4F58-8D4A-B7181D3E6F74}"/>
          </ac:spMkLst>
        </pc:spChg>
        <pc:spChg chg="add mod">
          <ac:chgData name="박 광염" userId="31dc6f41e1995c33" providerId="LiveId" clId="{BC79FDC3-7499-4D8F-B7AE-3FD6FCBB1FD5}" dt="2021-04-29T00:52:27.318" v="1037" actId="1076"/>
          <ac:spMkLst>
            <pc:docMk/>
            <pc:sldMk cId="750840452" sldId="349"/>
            <ac:spMk id="15" creationId="{C9ADEA4B-2F92-4014-9D82-329642CD7127}"/>
          </ac:spMkLst>
        </pc:spChg>
        <pc:spChg chg="add mod">
          <ac:chgData name="박 광염" userId="31dc6f41e1995c33" providerId="LiveId" clId="{BC79FDC3-7499-4D8F-B7AE-3FD6FCBB1FD5}" dt="2021-04-29T00:52:25.236" v="1032" actId="1076"/>
          <ac:spMkLst>
            <pc:docMk/>
            <pc:sldMk cId="750840452" sldId="349"/>
            <ac:spMk id="16" creationId="{A5AD7987-618F-426E-B811-313F126C543C}"/>
          </ac:spMkLst>
        </pc:spChg>
        <pc:picChg chg="mod">
          <ac:chgData name="박 광염" userId="31dc6f41e1995c33" providerId="LiveId" clId="{BC79FDC3-7499-4D8F-B7AE-3FD6FCBB1FD5}" dt="2021-04-28T13:22:04.462" v="982" actId="1076"/>
          <ac:picMkLst>
            <pc:docMk/>
            <pc:sldMk cId="750840452" sldId="349"/>
            <ac:picMk id="9" creationId="{AEE845B8-170A-418C-A6B8-036ECF0748B3}"/>
          </ac:picMkLst>
        </pc:picChg>
        <pc:picChg chg="mod">
          <ac:chgData name="박 광염" userId="31dc6f41e1995c33" providerId="LiveId" clId="{BC79FDC3-7499-4D8F-B7AE-3FD6FCBB1FD5}" dt="2021-04-29T00:52:27.765" v="1038" actId="1076"/>
          <ac:picMkLst>
            <pc:docMk/>
            <pc:sldMk cId="750840452" sldId="349"/>
            <ac:picMk id="12" creationId="{98B131C9-ADFF-4E01-8E75-AC65E2C9AD3C}"/>
          </ac:picMkLst>
        </pc:picChg>
        <pc:picChg chg="add mod">
          <ac:chgData name="박 광염" userId="31dc6f41e1995c33" providerId="LiveId" clId="{BC79FDC3-7499-4D8F-B7AE-3FD6FCBB1FD5}" dt="2021-04-29T00:52:25.753" v="1033" actId="1076"/>
          <ac:picMkLst>
            <pc:docMk/>
            <pc:sldMk cId="750840452" sldId="349"/>
            <ac:picMk id="13" creationId="{07131BDD-0407-42D5-95E8-94E35B4EC982}"/>
          </ac:picMkLst>
        </pc:picChg>
        <pc:picChg chg="add del mod">
          <ac:chgData name="박 광염" userId="31dc6f41e1995c33" providerId="LiveId" clId="{BC79FDC3-7499-4D8F-B7AE-3FD6FCBB1FD5}" dt="2021-04-28T12:09:18.510" v="730" actId="478"/>
          <ac:picMkLst>
            <pc:docMk/>
            <pc:sldMk cId="750840452" sldId="349"/>
            <ac:picMk id="1026" creationId="{70686235-1E09-4947-8F7E-ABD688B36416}"/>
          </ac:picMkLst>
        </pc:picChg>
        <pc:picChg chg="add mod">
          <ac:chgData name="박 광염" userId="31dc6f41e1995c33" providerId="LiveId" clId="{BC79FDC3-7499-4D8F-B7AE-3FD6FCBB1FD5}" dt="2021-04-29T00:52:26.920" v="1036" actId="1076"/>
          <ac:picMkLst>
            <pc:docMk/>
            <pc:sldMk cId="750840452" sldId="349"/>
            <ac:picMk id="2050" creationId="{A5687D73-BDFB-41C7-9893-D5B579478AF2}"/>
          </ac:picMkLst>
        </pc:picChg>
      </pc:sldChg>
      <pc:sldChg chg="addSp delSp modSp add mod">
        <pc:chgData name="박 광염" userId="31dc6f41e1995c33" providerId="LiveId" clId="{BC79FDC3-7499-4D8F-B7AE-3FD6FCBB1FD5}" dt="2021-04-29T01:17:08.513" v="1103" actId="1076"/>
        <pc:sldMkLst>
          <pc:docMk/>
          <pc:sldMk cId="145291973" sldId="351"/>
        </pc:sldMkLst>
        <pc:spChg chg="mod">
          <ac:chgData name="박 광염" userId="31dc6f41e1995c33" providerId="LiveId" clId="{BC79FDC3-7499-4D8F-B7AE-3FD6FCBB1FD5}" dt="2021-04-28T09:16:04.059" v="641"/>
          <ac:spMkLst>
            <pc:docMk/>
            <pc:sldMk cId="145291973" sldId="351"/>
            <ac:spMk id="2" creationId="{00000000-0000-0000-0000-000000000000}"/>
          </ac:spMkLst>
        </pc:spChg>
        <pc:spChg chg="add mod">
          <ac:chgData name="박 광염" userId="31dc6f41e1995c33" providerId="LiveId" clId="{BC79FDC3-7499-4D8F-B7AE-3FD6FCBB1FD5}" dt="2021-04-29T01:16:38.647" v="1098" actId="1076"/>
          <ac:spMkLst>
            <pc:docMk/>
            <pc:sldMk cId="145291973" sldId="351"/>
            <ac:spMk id="10" creationId="{BE51117A-D752-453D-A263-D5749576BD96}"/>
          </ac:spMkLst>
        </pc:spChg>
        <pc:spChg chg="add mod">
          <ac:chgData name="박 광염" userId="31dc6f41e1995c33" providerId="LiveId" clId="{BC79FDC3-7499-4D8F-B7AE-3FD6FCBB1FD5}" dt="2021-04-29T01:16:51.533" v="1099" actId="1076"/>
          <ac:spMkLst>
            <pc:docMk/>
            <pc:sldMk cId="145291973" sldId="351"/>
            <ac:spMk id="11" creationId="{99887025-4542-4FD8-B819-4215125A65AA}"/>
          </ac:spMkLst>
        </pc:spChg>
        <pc:spChg chg="add mod">
          <ac:chgData name="박 광염" userId="31dc6f41e1995c33" providerId="LiveId" clId="{BC79FDC3-7499-4D8F-B7AE-3FD6FCBB1FD5}" dt="2021-04-29T01:16:31.643" v="1096" actId="1076"/>
          <ac:spMkLst>
            <pc:docMk/>
            <pc:sldMk cId="145291973" sldId="351"/>
            <ac:spMk id="12" creationId="{6554931C-37DE-48AC-9E26-AB2F98EBCCF6}"/>
          </ac:spMkLst>
        </pc:spChg>
        <pc:picChg chg="del">
          <ac:chgData name="박 광염" userId="31dc6f41e1995c33" providerId="LiveId" clId="{BC79FDC3-7499-4D8F-B7AE-3FD6FCBB1FD5}" dt="2021-04-28T09:16:05.837" v="642" actId="478"/>
          <ac:picMkLst>
            <pc:docMk/>
            <pc:sldMk cId="145291973" sldId="351"/>
            <ac:picMk id="6" creationId="{00000000-0000-0000-0000-000000000000}"/>
          </ac:picMkLst>
        </pc:picChg>
        <pc:picChg chg="add mod">
          <ac:chgData name="박 광염" userId="31dc6f41e1995c33" providerId="LiveId" clId="{BC79FDC3-7499-4D8F-B7AE-3FD6FCBB1FD5}" dt="2021-04-28T12:31:16.806" v="884" actId="1076"/>
          <ac:picMkLst>
            <pc:docMk/>
            <pc:sldMk cId="145291973" sldId="351"/>
            <ac:picMk id="7" creationId="{EACC7F17-12B0-45D5-B09A-15F95344781E}"/>
          </ac:picMkLst>
        </pc:picChg>
        <pc:picChg chg="add mod">
          <ac:chgData name="박 광염" userId="31dc6f41e1995c33" providerId="LiveId" clId="{BC79FDC3-7499-4D8F-B7AE-3FD6FCBB1FD5}" dt="2021-04-29T01:16:56.614" v="1100" actId="1076"/>
          <ac:picMkLst>
            <pc:docMk/>
            <pc:sldMk cId="145291973" sldId="351"/>
            <ac:picMk id="8" creationId="{1381E3A9-F383-4E37-A911-205E991F4228}"/>
          </ac:picMkLst>
        </pc:picChg>
        <pc:picChg chg="add mod">
          <ac:chgData name="박 광염" userId="31dc6f41e1995c33" providerId="LiveId" clId="{BC79FDC3-7499-4D8F-B7AE-3FD6FCBB1FD5}" dt="2021-04-29T01:17:02.549" v="1101" actId="1076"/>
          <ac:picMkLst>
            <pc:docMk/>
            <pc:sldMk cId="145291973" sldId="351"/>
            <ac:picMk id="9" creationId="{D270C99C-746F-4F4F-A854-84A490161F20}"/>
          </ac:picMkLst>
        </pc:picChg>
        <pc:picChg chg="add del mod">
          <ac:chgData name="박 광염" userId="31dc6f41e1995c33" providerId="LiveId" clId="{BC79FDC3-7499-4D8F-B7AE-3FD6FCBB1FD5}" dt="2021-04-28T12:07:47.712" v="724" actId="478"/>
          <ac:picMkLst>
            <pc:docMk/>
            <pc:sldMk cId="145291973" sldId="351"/>
            <ac:picMk id="1026" creationId="{3EF6AB6C-8FC6-4B08-9F00-39AAB9062B37}"/>
          </ac:picMkLst>
        </pc:picChg>
        <pc:picChg chg="add mod">
          <ac:chgData name="박 광염" userId="31dc6f41e1995c33" providerId="LiveId" clId="{BC79FDC3-7499-4D8F-B7AE-3FD6FCBB1FD5}" dt="2021-04-29T01:17:08.513" v="1103" actId="1076"/>
          <ac:picMkLst>
            <pc:docMk/>
            <pc:sldMk cId="145291973" sldId="351"/>
            <ac:picMk id="1028" creationId="{F56553C3-FF7E-40B1-B6DA-903999AEAD95}"/>
          </ac:picMkLst>
        </pc:picChg>
        <pc:picChg chg="add del mod">
          <ac:chgData name="박 광염" userId="31dc6f41e1995c33" providerId="LiveId" clId="{BC79FDC3-7499-4D8F-B7AE-3FD6FCBB1FD5}" dt="2021-04-28T11:57:16.916" v="719" actId="478"/>
          <ac:picMkLst>
            <pc:docMk/>
            <pc:sldMk cId="145291973" sldId="351"/>
            <ac:picMk id="3074" creationId="{A5C9CBBA-8CA9-4A13-B9A7-3D1770AF11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7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33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1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3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6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550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6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1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7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6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523CB-F88A-48D6-A8EC-0433EBFF8A11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580AB-12B1-4144-BE18-25CC47C90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3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41067" y="0"/>
            <a:ext cx="5350933" cy="6858000"/>
          </a:xfrm>
          <a:prstGeom prst="rect">
            <a:avLst/>
          </a:prstGeom>
          <a:solidFill>
            <a:srgbClr val="1E5C2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96666" y="1286933"/>
            <a:ext cx="46397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국내 지역 별 </a:t>
            </a:r>
            <a:endParaRPr lang="en-US" altLang="ko-KR" sz="40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	</a:t>
            </a:r>
            <a:r>
              <a:rPr lang="ko-KR" altLang="en-US" sz="40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여행 </a:t>
            </a:r>
            <a:r>
              <a:rPr lang="en-US" altLang="ko-KR" sz="40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∙ </a:t>
            </a:r>
            <a:r>
              <a:rPr lang="ko-KR" altLang="en-US" sz="40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관광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2267" y="5723467"/>
            <a:ext cx="4487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빅데이터 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전문가 양성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파이썬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R)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김광수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0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박광염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0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박설아</a:t>
            </a:r>
            <a:r>
              <a:rPr lang="en-US" altLang="ko-KR" sz="20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0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탁나은</a:t>
            </a:r>
            <a:endParaRPr lang="en-US" altLang="ko-KR" sz="20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83867" y="846667"/>
            <a:ext cx="5452532" cy="22352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0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프로젝트 관리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56" y="650220"/>
            <a:ext cx="8360689" cy="61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0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03.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데이터 분석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809897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58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2371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지역별 방문자수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56C51E-1846-4B25-A056-AA1B4C411D19}"/>
              </a:ext>
            </a:extLst>
          </p:cNvPr>
          <p:cNvSpPr txBox="1"/>
          <p:nvPr/>
        </p:nvSpPr>
        <p:spPr>
          <a:xfrm>
            <a:off x="4796615" y="5600945"/>
            <a:ext cx="28059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ko-KR" altLang="en-US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방문객</a:t>
            </a:r>
            <a:r>
              <a:rPr lang="en-US" altLang="ko-KR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2,955,354,005 </a:t>
            </a:r>
            <a:r>
              <a:rPr lang="ko-KR" altLang="en-US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명</a:t>
            </a:r>
            <a:r>
              <a:rPr lang="en-US" altLang="ko-KR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내국인 </a:t>
            </a:r>
            <a:r>
              <a:rPr lang="en-US" altLang="ko-KR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2948191356</a:t>
            </a:r>
            <a:r>
              <a:rPr lang="ko-KR" altLang="en-US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명</a:t>
            </a:r>
            <a:endParaRPr lang="en-US" altLang="ko-KR" sz="15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외국인</a:t>
            </a:r>
            <a:r>
              <a:rPr lang="en-US" altLang="ko-KR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7162649</a:t>
            </a:r>
            <a:r>
              <a:rPr lang="ko-KR" altLang="en-US" sz="15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명</a:t>
            </a:r>
            <a:endParaRPr lang="en-US" altLang="ko-KR" sz="15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41ADFF-2012-4CCA-9C1F-0767B5813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51" y="1561349"/>
            <a:ext cx="5230282" cy="366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3718A-6097-4385-91BA-D27B88B71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591" y="1561349"/>
            <a:ext cx="5369436" cy="366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309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2371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여행지 선정 이유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D7F1CAE-FEC5-4A8D-B003-14A6F473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30777"/>
            <a:ext cx="6335000" cy="42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C1938BE-D3B3-4A5E-A59D-CC64AA7BE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388" y="1952045"/>
            <a:ext cx="444873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2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2371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지역별 여행경비 사용금액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A63BD-AFEB-474B-B0B4-06DC7800987C}"/>
              </a:ext>
            </a:extLst>
          </p:cNvPr>
          <p:cNvSpPr txBox="1"/>
          <p:nvPr/>
        </p:nvSpPr>
        <p:spPr>
          <a:xfrm>
            <a:off x="9160334" y="2299436"/>
            <a:ext cx="2411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단위는 </a:t>
            </a:r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십억원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총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44,182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- 10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1,557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- 20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7,828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- 30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8,752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- 40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8,862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- 50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9,482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- 60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4,901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- 70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2,802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억원</a:t>
            </a:r>
          </a:p>
          <a:p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나이별 가장 많이 지출한 여행지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- 10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 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~ 60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강원도</a:t>
            </a:r>
          </a:p>
          <a:p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- 70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경기도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4F85A84-9DC2-4A50-A7E0-5579798A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3" y="1518203"/>
            <a:ext cx="7536514" cy="45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387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2371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BC 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카드 소비 금액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51691-7C29-4DE6-B6DD-0C9250B644FA}"/>
              </a:ext>
            </a:extLst>
          </p:cNvPr>
          <p:cNvSpPr txBox="1"/>
          <p:nvPr/>
        </p:nvSpPr>
        <p:spPr>
          <a:xfrm>
            <a:off x="4394448" y="6077581"/>
            <a:ext cx="3386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&lt;</a:t>
            </a:r>
            <a:r>
              <a:rPr lang="ko-KR" altLang="en-US" sz="12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총 소비금액 </a:t>
            </a:r>
            <a:r>
              <a:rPr lang="en-US" altLang="ko-KR" sz="12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\ 21,032,874,873,062</a:t>
            </a:r>
            <a:r>
              <a:rPr lang="ko-KR" altLang="en-US" sz="12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원</a:t>
            </a:r>
            <a:r>
              <a:rPr lang="en-US" altLang="ko-KR" sz="12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&gt;</a:t>
            </a:r>
            <a:endParaRPr lang="ko-KR" altLang="en-US" sz="12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B6476F-A31D-4F69-B496-BEE31CB1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41" y="1546675"/>
            <a:ext cx="6199192" cy="40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E4A16B-53CD-438E-8E14-4B0CAB5A6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388" y="1546675"/>
            <a:ext cx="4655760" cy="40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86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2371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관광명소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(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한국관광공사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488" y="4190382"/>
            <a:ext cx="9960535" cy="25157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77" y="881699"/>
            <a:ext cx="6500158" cy="44784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" y="420035"/>
            <a:ext cx="5141231" cy="428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3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2371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관광명소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트립어드바이저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206" y="588665"/>
            <a:ext cx="10971428" cy="32706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206" y="3751958"/>
            <a:ext cx="10971428" cy="31060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80177" y="3305307"/>
            <a:ext cx="2528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인터넷 사용자들의 </a:t>
            </a:r>
            <a:endParaRPr lang="en-US" altLang="ko-KR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여행지에 대한 관심도를 파악할 수 있다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15" name="이등변 삼각형 14"/>
          <p:cNvSpPr/>
          <p:nvPr/>
        </p:nvSpPr>
        <p:spPr>
          <a:xfrm flipV="1">
            <a:off x="9573640" y="3173440"/>
            <a:ext cx="235807" cy="131867"/>
          </a:xfrm>
          <a:prstGeom prst="triangle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005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2371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숙박업소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513"/>
            <a:ext cx="11261558" cy="60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66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2371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액티비티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마이리얼트립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710" y="588665"/>
            <a:ext cx="14991683" cy="36625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6582" y="3953435"/>
            <a:ext cx="14261428" cy="29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1" r="47971"/>
          <a:stretch/>
        </p:blipFill>
        <p:spPr>
          <a:xfrm>
            <a:off x="0" y="-50800"/>
            <a:ext cx="5350933" cy="69088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" y="0"/>
            <a:ext cx="5350933" cy="6858000"/>
          </a:xfrm>
          <a:prstGeom prst="rect">
            <a:avLst/>
          </a:prstGeom>
          <a:solidFill>
            <a:srgbClr val="1E5C2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4130" y="1727198"/>
            <a:ext cx="1862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5130" y="1016000"/>
            <a:ext cx="3640669" cy="48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492240" y="1226819"/>
            <a:ext cx="886460" cy="4353561"/>
            <a:chOff x="5897880" y="1087118"/>
            <a:chExt cx="640080" cy="43535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5897880" y="1087118"/>
              <a:ext cx="640080" cy="640080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97880" y="4800600"/>
              <a:ext cx="640080" cy="640080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897880" y="2015488"/>
              <a:ext cx="640080" cy="640080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97880" y="2943858"/>
              <a:ext cx="640080" cy="640080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897880" y="3872228"/>
              <a:ext cx="640080" cy="640080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132320" y="1226818"/>
            <a:ext cx="4237028" cy="4353562"/>
            <a:chOff x="5897880" y="1087118"/>
            <a:chExt cx="640080" cy="4353562"/>
          </a:xfrm>
        </p:grpSpPr>
        <p:sp>
          <p:nvSpPr>
            <p:cNvPr id="13" name="직사각형 12"/>
            <p:cNvSpPr/>
            <p:nvPr/>
          </p:nvSpPr>
          <p:spPr>
            <a:xfrm>
              <a:off x="5897880" y="1087118"/>
              <a:ext cx="64008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주제 및 목적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897880" y="4800600"/>
              <a:ext cx="64008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결론</a:t>
              </a:r>
              <a:endPara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897880" y="2015488"/>
              <a:ext cx="64008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연구방법 및 과정</a:t>
              </a:r>
              <a:endPara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897880" y="2943858"/>
              <a:ext cx="64008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데이터 분석</a:t>
              </a:r>
              <a:endPara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97880" y="3872229"/>
              <a:ext cx="64008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solidFill>
                    <a:srgbClr val="1E5C28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시각화</a:t>
              </a:r>
              <a:endPara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491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2371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액티비티</a:t>
            </a:r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마이리얼트립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28" y="1325091"/>
            <a:ext cx="7643409" cy="45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59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2371" y="188555"/>
            <a:ext cx="3146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메뉴판닷컴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CC7F17-12B0-45D5-B09A-15F95344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38" y="2106552"/>
            <a:ext cx="2899280" cy="319383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381E3A9-F383-4E37-A911-205E991F4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966" y="2038304"/>
            <a:ext cx="2600128" cy="352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E51117A-D752-453D-A263-D5749576BD96}"/>
              </a:ext>
            </a:extLst>
          </p:cNvPr>
          <p:cNvSpPr/>
          <p:nvPr/>
        </p:nvSpPr>
        <p:spPr>
          <a:xfrm>
            <a:off x="1297924" y="1372425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887025-4542-4FD8-B819-4215125A65AA}"/>
              </a:ext>
            </a:extLst>
          </p:cNvPr>
          <p:cNvSpPr/>
          <p:nvPr/>
        </p:nvSpPr>
        <p:spPr>
          <a:xfrm>
            <a:off x="5225677" y="1367616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위드클라우드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54931C-37DE-48AC-9E26-AB2F98EBCCF6}"/>
              </a:ext>
            </a:extLst>
          </p:cNvPr>
          <p:cNvSpPr/>
          <p:nvPr/>
        </p:nvSpPr>
        <p:spPr>
          <a:xfrm>
            <a:off x="9229227" y="1367617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네트워크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6553C3-FF7E-40B1-B6DA-903999AE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33" y="1929483"/>
            <a:ext cx="2729587" cy="272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70C99C-746F-4F4F-A854-84A490161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1934" y="2463815"/>
            <a:ext cx="876770" cy="16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2370" y="18855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 리뷰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TOP3 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트립어드바이저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73" y="868896"/>
            <a:ext cx="1127752" cy="29741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96" y="3032433"/>
            <a:ext cx="5529407" cy="44235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16" y="3680028"/>
            <a:ext cx="1147057" cy="31283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47" y="485992"/>
            <a:ext cx="5819415" cy="46555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258" y="3520934"/>
            <a:ext cx="1251365" cy="30374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45372" y="5376063"/>
            <a:ext cx="3312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여행객들이 어떤 흥미를 가지고 여행지를 방문하는지 관심도를 알 수 있다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574" y="311961"/>
            <a:ext cx="5378547" cy="43028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2242" y="102080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경복궁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655155" y="3781168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명동 쇼핑 거리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47129" y="122836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N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서울 타워</a:t>
            </a:r>
          </a:p>
        </p:txBody>
      </p:sp>
      <p:sp>
        <p:nvSpPr>
          <p:cNvPr id="19" name="이등변 삼각형 18"/>
          <p:cNvSpPr/>
          <p:nvPr/>
        </p:nvSpPr>
        <p:spPr>
          <a:xfrm flipV="1">
            <a:off x="6904581" y="5244196"/>
            <a:ext cx="235807" cy="131867"/>
          </a:xfrm>
          <a:prstGeom prst="triangle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073677" y="1089864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1500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64997" y="1277559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1500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03894" y="3840602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1298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207132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2370" y="18855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맛집 등록 현황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7752084-5F98-4510-A288-CA9E018A5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43" y="4282051"/>
            <a:ext cx="3764913" cy="223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CD3924-3104-4BB9-A018-5C1F4279F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21" y="1616505"/>
            <a:ext cx="3729665" cy="2467886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2111E39-62D9-43D1-AB8B-28AE46112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29" y="1439864"/>
            <a:ext cx="2842749" cy="284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7B3B69-44A4-4712-B457-EBFDEF279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625" y="2001222"/>
            <a:ext cx="991754" cy="171947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2E9678-A875-4EE1-A8E1-C24468335B8C}"/>
              </a:ext>
            </a:extLst>
          </p:cNvPr>
          <p:cNvSpPr/>
          <p:nvPr/>
        </p:nvSpPr>
        <p:spPr>
          <a:xfrm>
            <a:off x="1940099" y="1064473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3B5835-6494-43A1-B2A4-2EFE465AAD9C}"/>
              </a:ext>
            </a:extLst>
          </p:cNvPr>
          <p:cNvSpPr/>
          <p:nvPr/>
        </p:nvSpPr>
        <p:spPr>
          <a:xfrm>
            <a:off x="5324645" y="3754785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위드클라우드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C2EA70-9DB5-44DD-A9F6-334C6450D914}"/>
              </a:ext>
            </a:extLst>
          </p:cNvPr>
          <p:cNvSpPr/>
          <p:nvPr/>
        </p:nvSpPr>
        <p:spPr>
          <a:xfrm>
            <a:off x="9310983" y="963702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2818521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412945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70" y="279703"/>
            <a:ext cx="5649212" cy="4519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45372" y="5376063"/>
            <a:ext cx="3312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여행객들이 어떤 흥미를 가지고 여행지를 방문하는지 관심도를 알 수 있다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2242" y="102080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불국사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655155" y="3781168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석굴암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47129" y="122836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안압지</a:t>
            </a:r>
          </a:p>
        </p:txBody>
      </p:sp>
      <p:sp>
        <p:nvSpPr>
          <p:cNvPr id="19" name="이등변 삼각형 18"/>
          <p:cNvSpPr/>
          <p:nvPr/>
        </p:nvSpPr>
        <p:spPr>
          <a:xfrm flipV="1">
            <a:off x="6904581" y="5244196"/>
            <a:ext cx="235807" cy="131867"/>
          </a:xfrm>
          <a:prstGeom prst="triangle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경상북도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1048" y="18855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 리뷰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TOP3 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트립어드바이저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707" y="498455"/>
            <a:ext cx="5964274" cy="47714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72" y="3024221"/>
            <a:ext cx="5971800" cy="477743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26" y="815098"/>
            <a:ext cx="1300933" cy="33366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62" y="3447535"/>
            <a:ext cx="1073589" cy="32907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69" y="3682579"/>
            <a:ext cx="1082477" cy="305574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073677" y="1089864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373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50319" y="1294731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365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86342" y="3830363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159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66940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경상북도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74459" y="18855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맛집 등록 현황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FFBB402-7CFD-4AEB-9617-8152D7152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14" y="4287181"/>
            <a:ext cx="3746648" cy="22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98822C-D815-4935-A692-167C4F240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6" y="1450875"/>
            <a:ext cx="3654528" cy="2770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367778-7EC2-435A-A2D7-EE6175AF92B6}"/>
              </a:ext>
            </a:extLst>
          </p:cNvPr>
          <p:cNvSpPr/>
          <p:nvPr/>
        </p:nvSpPr>
        <p:spPr>
          <a:xfrm>
            <a:off x="1596733" y="92955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EAE962-9B6E-4FCE-B5FF-4FB34911EE23}"/>
              </a:ext>
            </a:extLst>
          </p:cNvPr>
          <p:cNvSpPr/>
          <p:nvPr/>
        </p:nvSpPr>
        <p:spPr>
          <a:xfrm>
            <a:off x="5324646" y="3657988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위드클라우드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4C253E-55D3-4932-BD4C-45B97B266025}"/>
              </a:ext>
            </a:extLst>
          </p:cNvPr>
          <p:cNvSpPr/>
          <p:nvPr/>
        </p:nvSpPr>
        <p:spPr>
          <a:xfrm>
            <a:off x="9052562" y="929553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네트워크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9292D8-7D55-4595-AC0A-B9206A70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86" y="1447684"/>
            <a:ext cx="2912596" cy="291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769026-730E-41E0-9A39-DDFA1A0C9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5269" y="2101622"/>
            <a:ext cx="1001221" cy="17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16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경상북도</a:t>
            </a:r>
          </a:p>
        </p:txBody>
      </p:sp>
    </p:spTree>
    <p:extLst>
      <p:ext uri="{BB962C8B-B14F-4D97-AF65-F5344CB8AC3E}">
        <p14:creationId xmlns:p14="http://schemas.microsoft.com/office/powerpoint/2010/main" val="287939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45372" y="5376063"/>
            <a:ext cx="3312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여행객들이 어떤 흥미를 가지고 여행지를 방문하는지 관심도를 알 수 있다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2242" y="102080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성산 일출봉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655155" y="3781168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천지연 폭포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47129" y="122836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만장굴</a:t>
            </a:r>
          </a:p>
        </p:txBody>
      </p:sp>
      <p:sp>
        <p:nvSpPr>
          <p:cNvPr id="19" name="이등변 삼각형 18"/>
          <p:cNvSpPr/>
          <p:nvPr/>
        </p:nvSpPr>
        <p:spPr>
          <a:xfrm flipV="1">
            <a:off x="6904581" y="5244196"/>
            <a:ext cx="235807" cy="131867"/>
          </a:xfrm>
          <a:prstGeom prst="triangle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49837" y="18855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 리뷰 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TOP3 (</a:t>
            </a:r>
            <a:r>
              <a:rPr lang="ko-KR" altLang="en-US" sz="2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트립어드바이저</a:t>
            </a:r>
            <a:r>
              <a:rPr lang="en-US" altLang="ko-KR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lang="ko-KR" altLang="en-US" sz="2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863" y="331871"/>
            <a:ext cx="5532981" cy="44263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16" y="497111"/>
            <a:ext cx="5851440" cy="46811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8" y="2993018"/>
            <a:ext cx="6234500" cy="4987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33" y="3562290"/>
            <a:ext cx="1210510" cy="32319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10" y="3006050"/>
            <a:ext cx="1201873" cy="3504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63" y="720298"/>
            <a:ext cx="1202648" cy="338244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73677" y="1089864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558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87116" y="1277559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382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41874" y="3825745"/>
            <a:ext cx="124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리뷰 </a:t>
            </a:r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504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55357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1048" y="188555"/>
            <a:ext cx="4082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맛집 등록 현황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E845B8-170A-418C-A6B8-036ECF07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68" y="1674973"/>
            <a:ext cx="3684684" cy="2485872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8B131C9-ADFF-4E01-8E75-AC65E2C9A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048" y="4315119"/>
            <a:ext cx="3965103" cy="22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23AD7A-6D26-4F58-8D4A-B7181D3E6F74}"/>
              </a:ext>
            </a:extLst>
          </p:cNvPr>
          <p:cNvSpPr/>
          <p:nvPr/>
        </p:nvSpPr>
        <p:spPr>
          <a:xfrm>
            <a:off x="1954913" y="1041492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ADEA4B-2F92-4014-9D82-329642CD7127}"/>
              </a:ext>
            </a:extLst>
          </p:cNvPr>
          <p:cNvSpPr/>
          <p:nvPr/>
        </p:nvSpPr>
        <p:spPr>
          <a:xfrm>
            <a:off x="5226281" y="3785454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위드클라우드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AD7987-618F-426E-B811-313F126C543C}"/>
              </a:ext>
            </a:extLst>
          </p:cNvPr>
          <p:cNvSpPr/>
          <p:nvPr/>
        </p:nvSpPr>
        <p:spPr>
          <a:xfrm>
            <a:off x="9330870" y="1041492"/>
            <a:ext cx="1542707" cy="375391"/>
          </a:xfrm>
          <a:prstGeom prst="rect">
            <a:avLst/>
          </a:prstGeom>
          <a:solidFill>
            <a:srgbClr val="1E5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네트워크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687D73-BDFB-41C7-9893-D5B57947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530" y="1520697"/>
            <a:ext cx="2794422" cy="279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131BDD-0407-42D5-95E8-94E35B4EC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981" y="2084371"/>
            <a:ext cx="980265" cy="16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4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01.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주제 및 목적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08" y="905938"/>
            <a:ext cx="5508058" cy="4083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1" y="1175657"/>
            <a:ext cx="5734850" cy="3543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38902" y="5244889"/>
            <a:ext cx="8730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4A24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코로나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로 인해</a:t>
            </a:r>
            <a:r>
              <a:rPr lang="ko-KR" altLang="en-US" sz="2400" dirty="0">
                <a:solidFill>
                  <a:srgbClr val="34A24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세계적으로 관광 산업은 하락하고 있다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 algn="ctr"/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전문가들은 코로나가 끝난 이후 </a:t>
            </a:r>
            <a:r>
              <a:rPr lang="ko-KR" altLang="en-US" sz="2400" dirty="0">
                <a:solidFill>
                  <a:srgbClr val="34A24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국내관광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중심으로 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여행이 재개될 것으로 보고 있다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23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04.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시각화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1515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84628" y="127001"/>
            <a:ext cx="465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제주도</a:t>
            </a:r>
          </a:p>
        </p:txBody>
      </p:sp>
    </p:spTree>
    <p:extLst>
      <p:ext uri="{BB962C8B-B14F-4D97-AF65-F5344CB8AC3E}">
        <p14:creationId xmlns:p14="http://schemas.microsoft.com/office/powerpoint/2010/main" val="216751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05.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099228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참조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177034"/>
            <a:ext cx="8969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사진제공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촬영자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)-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한국관광공사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픽토그램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https://www.flaticon.com/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블로그 글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https://github.com/donghwan2/Crawling-World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235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5C2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E5C28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6680" y="2971800"/>
            <a:ext cx="4358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01.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주제 및 목적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08" y="905938"/>
            <a:ext cx="5508058" cy="4083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1" y="1175657"/>
            <a:ext cx="5734850" cy="3543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38902" y="5244889"/>
            <a:ext cx="8730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4A24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코로나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로 인해 세계적으로 관광 산업은 하락하고 있다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 algn="ctr"/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전문가들은 코로나가 끝난 이후 </a:t>
            </a:r>
            <a:r>
              <a:rPr lang="ko-KR" altLang="en-US" sz="2400" dirty="0">
                <a:solidFill>
                  <a:srgbClr val="34A246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국내관광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중심으로 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여행이 재개될 것으로 보고 있다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905938"/>
            <a:ext cx="12192000" cy="553928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23793" y="2903570"/>
            <a:ext cx="89606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관광객들에게 알맞은 방식으로 정보를 제공하고 </a:t>
            </a:r>
            <a:endParaRPr lang="en-US" altLang="ko-KR" sz="2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         </a:t>
            </a:r>
            <a:r>
              <a:rPr lang="ko-KR" altLang="en-US" sz="280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</a:t>
            </a:r>
            <a:r>
              <a:rPr lang="ko-KR" altLang="en-US" sz="2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       함으로써</a:t>
            </a:r>
            <a:endParaRPr lang="en-US" altLang="ko-KR" sz="2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코로나 이후 국내 관광 산업의 발전을 도모할 수 있지 않을까</a:t>
            </a:r>
            <a:r>
              <a:rPr lang="en-US" altLang="ko-KR" sz="2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  <a:p>
            <a:pPr algn="ctr"/>
            <a:endParaRPr lang="ko-KR" altLang="en-US" sz="28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35824" y="3354311"/>
            <a:ext cx="1129552" cy="451207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여행지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888852" y="3354311"/>
            <a:ext cx="908712" cy="451207"/>
          </a:xfrm>
          <a:prstGeom prst="rect">
            <a:avLst/>
          </a:prstGeom>
          <a:solidFill>
            <a:srgbClr val="34A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</a:t>
            </a:r>
            <a:endParaRPr lang="ko-KR" altLang="en-US" sz="2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011680" y="2084832"/>
            <a:ext cx="8211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011680" y="4953741"/>
            <a:ext cx="8211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5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연구 가설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69316" y="4211269"/>
            <a:ext cx="10294341" cy="198784"/>
            <a:chOff x="894809" y="3299791"/>
            <a:chExt cx="10294341" cy="198784"/>
          </a:xfrm>
          <a:solidFill>
            <a:srgbClr val="1E5C28"/>
          </a:solidFill>
        </p:grpSpPr>
        <p:cxnSp>
          <p:nvCxnSpPr>
            <p:cNvPr id="9" name="직선 연결선 8"/>
            <p:cNvCxnSpPr/>
            <p:nvPr/>
          </p:nvCxnSpPr>
          <p:spPr>
            <a:xfrm>
              <a:off x="894809" y="3402419"/>
              <a:ext cx="10194949" cy="0"/>
            </a:xfrm>
            <a:prstGeom prst="line">
              <a:avLst/>
            </a:prstGeom>
            <a:grpFill/>
            <a:ln w="38100">
              <a:solidFill>
                <a:srgbClr val="2C883B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894809" y="3299791"/>
              <a:ext cx="198784" cy="1987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990366" y="3299791"/>
              <a:ext cx="198784" cy="1987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531205" y="2043865"/>
            <a:ext cx="2252582" cy="225258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90195" y="2043865"/>
            <a:ext cx="2252582" cy="225258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49186" y="2043865"/>
            <a:ext cx="2252582" cy="2252582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3032" y="4956312"/>
            <a:ext cx="2667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여행지 관련 </a:t>
            </a:r>
            <a:r>
              <a:rPr lang="en-US" altLang="ko-KR" sz="2400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Dataset </a:t>
            </a:r>
            <a:r>
              <a:rPr lang="ko-KR" altLang="en-US" sz="2400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수치화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8581" y="4956313"/>
            <a:ext cx="2746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연관 분석 </a:t>
            </a:r>
            <a:endParaRPr lang="en-US" altLang="ko-KR" sz="2400" dirty="0">
              <a:solidFill>
                <a:srgbClr val="1E5C2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or ML/DL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59618" y="4956313"/>
            <a:ext cx="2776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E5C28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여행지 추천 알고리즘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4068417" y="5187145"/>
            <a:ext cx="470637" cy="230833"/>
          </a:xfrm>
          <a:prstGeom prst="rightArrow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E5C2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7394712" y="5187144"/>
            <a:ext cx="470637" cy="230833"/>
          </a:xfrm>
          <a:prstGeom prst="rightArrow">
            <a:avLst/>
          </a:prstGeom>
          <a:solidFill>
            <a:srgbClr val="2C8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E5C28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87" y="2263602"/>
            <a:ext cx="1851779" cy="185177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87" y="2277482"/>
            <a:ext cx="1790402" cy="179040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84" y="2307474"/>
            <a:ext cx="1760410" cy="176041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93510" y="1353312"/>
            <a:ext cx="11045952" cy="4846320"/>
          </a:xfrm>
          <a:prstGeom prst="roundRect">
            <a:avLst/>
          </a:prstGeom>
          <a:noFill/>
          <a:ln w="19050">
            <a:solidFill>
              <a:srgbClr val="34A24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연구 과정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987550" y="1571466"/>
            <a:ext cx="8128000" cy="4900352"/>
            <a:chOff x="2027766" y="1591733"/>
            <a:chExt cx="8128000" cy="4900352"/>
          </a:xfrm>
        </p:grpSpPr>
        <p:sp>
          <p:nvSpPr>
            <p:cNvPr id="24" name="자유형 23"/>
            <p:cNvSpPr/>
            <p:nvPr/>
          </p:nvSpPr>
          <p:spPr>
            <a:xfrm>
              <a:off x="2027766" y="1591733"/>
              <a:ext cx="8128000" cy="590780"/>
            </a:xfrm>
            <a:custGeom>
              <a:avLst/>
              <a:gdLst>
                <a:gd name="connsiteX0" fmla="*/ 0 w 8128000"/>
                <a:gd name="connsiteY0" fmla="*/ 98465 h 590780"/>
                <a:gd name="connsiteX1" fmla="*/ 98465 w 8128000"/>
                <a:gd name="connsiteY1" fmla="*/ 0 h 590780"/>
                <a:gd name="connsiteX2" fmla="*/ 8029535 w 8128000"/>
                <a:gd name="connsiteY2" fmla="*/ 0 h 590780"/>
                <a:gd name="connsiteX3" fmla="*/ 8128000 w 8128000"/>
                <a:gd name="connsiteY3" fmla="*/ 98465 h 590780"/>
                <a:gd name="connsiteX4" fmla="*/ 8128000 w 8128000"/>
                <a:gd name="connsiteY4" fmla="*/ 492315 h 590780"/>
                <a:gd name="connsiteX5" fmla="*/ 8029535 w 8128000"/>
                <a:gd name="connsiteY5" fmla="*/ 590780 h 590780"/>
                <a:gd name="connsiteX6" fmla="*/ 98465 w 8128000"/>
                <a:gd name="connsiteY6" fmla="*/ 590780 h 590780"/>
                <a:gd name="connsiteX7" fmla="*/ 0 w 8128000"/>
                <a:gd name="connsiteY7" fmla="*/ 492315 h 590780"/>
                <a:gd name="connsiteX8" fmla="*/ 0 w 8128000"/>
                <a:gd name="connsiteY8" fmla="*/ 98465 h 59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590780">
                  <a:moveTo>
                    <a:pt x="0" y="98465"/>
                  </a:moveTo>
                  <a:cubicBezTo>
                    <a:pt x="0" y="44084"/>
                    <a:pt x="44084" y="0"/>
                    <a:pt x="98465" y="0"/>
                  </a:cubicBezTo>
                  <a:lnTo>
                    <a:pt x="8029535" y="0"/>
                  </a:lnTo>
                  <a:cubicBezTo>
                    <a:pt x="8083916" y="0"/>
                    <a:pt x="8128000" y="44084"/>
                    <a:pt x="8128000" y="98465"/>
                  </a:cubicBezTo>
                  <a:lnTo>
                    <a:pt x="8128000" y="492315"/>
                  </a:lnTo>
                  <a:cubicBezTo>
                    <a:pt x="8128000" y="546696"/>
                    <a:pt x="8083916" y="590780"/>
                    <a:pt x="8029535" y="590780"/>
                  </a:cubicBezTo>
                  <a:lnTo>
                    <a:pt x="98465" y="590780"/>
                  </a:lnTo>
                  <a:cubicBezTo>
                    <a:pt x="44084" y="590780"/>
                    <a:pt x="0" y="546696"/>
                    <a:pt x="0" y="492315"/>
                  </a:cubicBezTo>
                  <a:lnTo>
                    <a:pt x="0" y="98465"/>
                  </a:lnTo>
                  <a:close/>
                </a:path>
              </a:pathLst>
            </a:custGeom>
            <a:solidFill>
              <a:srgbClr val="1E5C2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420" tIns="97420" rIns="97420" bIns="97420" numCol="1" spcCol="1270" anchor="ctr" anchorCtr="0">
              <a:noAutofit/>
            </a:bodyPr>
            <a:lstStyle/>
            <a:p>
              <a:pPr lvl="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kern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1. </a:t>
              </a:r>
              <a:r>
                <a:rPr lang="en-US" altLang="ko-KR" sz="1800" kern="12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Matplotlib</a:t>
              </a:r>
              <a:r>
                <a:rPr lang="ko-KR" altLang="en-US" sz="1800" kern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을 사용하여 분석 데이터 시각화</a:t>
              </a: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2027766" y="2182513"/>
              <a:ext cx="8128000" cy="1076400"/>
            </a:xfrm>
            <a:custGeom>
              <a:avLst/>
              <a:gdLst>
                <a:gd name="connsiteX0" fmla="*/ 0 w 8128000"/>
                <a:gd name="connsiteY0" fmla="*/ 0 h 1076400"/>
                <a:gd name="connsiteX1" fmla="*/ 8128000 w 8128000"/>
                <a:gd name="connsiteY1" fmla="*/ 0 h 1076400"/>
                <a:gd name="connsiteX2" fmla="*/ 8128000 w 8128000"/>
                <a:gd name="connsiteY2" fmla="*/ 1076400 h 1076400"/>
                <a:gd name="connsiteX3" fmla="*/ 0 w 8128000"/>
                <a:gd name="connsiteY3" fmla="*/ 1076400 h 1076400"/>
                <a:gd name="connsiteX4" fmla="*/ 0 w 8128000"/>
                <a:gd name="connsiteY4" fmla="*/ 0 h 10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076400">
                  <a:moveTo>
                    <a:pt x="0" y="0"/>
                  </a:moveTo>
                  <a:lnTo>
                    <a:pt x="8128000" y="0"/>
                  </a:lnTo>
                  <a:lnTo>
                    <a:pt x="8128000" y="1076400"/>
                  </a:lnTo>
                  <a:lnTo>
                    <a:pt x="0" y="1076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064" tIns="20320" rIns="113792" bIns="20320" numCol="1" spcCol="1270" anchor="t" anchorCtr="0">
              <a:noAutofit/>
            </a:bodyPr>
            <a:lstStyle/>
            <a:p>
              <a:pPr marL="171450" lvl="1" indent="-17145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ko-KR" altLang="en-US" sz="1600" kern="1200" baseline="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027766" y="2815336"/>
              <a:ext cx="8128000" cy="540186"/>
            </a:xfrm>
            <a:custGeom>
              <a:avLst/>
              <a:gdLst>
                <a:gd name="connsiteX0" fmla="*/ 0 w 8128000"/>
                <a:gd name="connsiteY0" fmla="*/ 90033 h 540186"/>
                <a:gd name="connsiteX1" fmla="*/ 90033 w 8128000"/>
                <a:gd name="connsiteY1" fmla="*/ 0 h 540186"/>
                <a:gd name="connsiteX2" fmla="*/ 8037967 w 8128000"/>
                <a:gd name="connsiteY2" fmla="*/ 0 h 540186"/>
                <a:gd name="connsiteX3" fmla="*/ 8128000 w 8128000"/>
                <a:gd name="connsiteY3" fmla="*/ 90033 h 540186"/>
                <a:gd name="connsiteX4" fmla="*/ 8128000 w 8128000"/>
                <a:gd name="connsiteY4" fmla="*/ 450153 h 540186"/>
                <a:gd name="connsiteX5" fmla="*/ 8037967 w 8128000"/>
                <a:gd name="connsiteY5" fmla="*/ 540186 h 540186"/>
                <a:gd name="connsiteX6" fmla="*/ 90033 w 8128000"/>
                <a:gd name="connsiteY6" fmla="*/ 540186 h 540186"/>
                <a:gd name="connsiteX7" fmla="*/ 0 w 8128000"/>
                <a:gd name="connsiteY7" fmla="*/ 450153 h 540186"/>
                <a:gd name="connsiteX8" fmla="*/ 0 w 8128000"/>
                <a:gd name="connsiteY8" fmla="*/ 90033 h 54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540186">
                  <a:moveTo>
                    <a:pt x="0" y="90033"/>
                  </a:moveTo>
                  <a:cubicBezTo>
                    <a:pt x="0" y="40309"/>
                    <a:pt x="40309" y="0"/>
                    <a:pt x="90033" y="0"/>
                  </a:cubicBezTo>
                  <a:lnTo>
                    <a:pt x="8037967" y="0"/>
                  </a:lnTo>
                  <a:cubicBezTo>
                    <a:pt x="8087691" y="0"/>
                    <a:pt x="8128000" y="40309"/>
                    <a:pt x="8128000" y="90033"/>
                  </a:cubicBezTo>
                  <a:lnTo>
                    <a:pt x="8128000" y="450153"/>
                  </a:lnTo>
                  <a:cubicBezTo>
                    <a:pt x="8128000" y="499877"/>
                    <a:pt x="8087691" y="540186"/>
                    <a:pt x="8037967" y="540186"/>
                  </a:cubicBezTo>
                  <a:lnTo>
                    <a:pt x="90033" y="540186"/>
                  </a:lnTo>
                  <a:cubicBezTo>
                    <a:pt x="40309" y="540186"/>
                    <a:pt x="0" y="499877"/>
                    <a:pt x="0" y="450153"/>
                  </a:cubicBezTo>
                  <a:lnTo>
                    <a:pt x="0" y="90033"/>
                  </a:lnTo>
                  <a:close/>
                </a:path>
              </a:pathLst>
            </a:custGeom>
            <a:solidFill>
              <a:srgbClr val="1E5C2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950" tIns="94950" rIns="94950" bIns="94950" numCol="1" spcCol="1270" anchor="ctr" anchorCtr="0">
              <a:noAutofit/>
            </a:bodyPr>
            <a:lstStyle/>
            <a:p>
              <a:pPr lvl="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kern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2. Folium</a:t>
              </a:r>
              <a:r>
                <a:rPr lang="ko-KR" altLang="en-US" sz="1800" kern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을 사용하여 분석 데이터 지도 시각화</a:t>
              </a:r>
              <a:endParaRPr lang="en-US" altLang="ko-KR" sz="1800" kern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2027766" y="3799099"/>
              <a:ext cx="8128000" cy="1076400"/>
            </a:xfrm>
            <a:custGeom>
              <a:avLst/>
              <a:gdLst>
                <a:gd name="connsiteX0" fmla="*/ 0 w 8128000"/>
                <a:gd name="connsiteY0" fmla="*/ 0 h 1076400"/>
                <a:gd name="connsiteX1" fmla="*/ 8128000 w 8128000"/>
                <a:gd name="connsiteY1" fmla="*/ 0 h 1076400"/>
                <a:gd name="connsiteX2" fmla="*/ 8128000 w 8128000"/>
                <a:gd name="connsiteY2" fmla="*/ 1076400 h 1076400"/>
                <a:gd name="connsiteX3" fmla="*/ 0 w 8128000"/>
                <a:gd name="connsiteY3" fmla="*/ 1076400 h 1076400"/>
                <a:gd name="connsiteX4" fmla="*/ 0 w 8128000"/>
                <a:gd name="connsiteY4" fmla="*/ 0 h 10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076400">
                  <a:moveTo>
                    <a:pt x="0" y="0"/>
                  </a:moveTo>
                  <a:lnTo>
                    <a:pt x="8128000" y="0"/>
                  </a:lnTo>
                  <a:lnTo>
                    <a:pt x="8128000" y="1076400"/>
                  </a:lnTo>
                  <a:lnTo>
                    <a:pt x="0" y="1076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064" tIns="20320" rIns="113792" bIns="20320" numCol="1" spcCol="1270" anchor="t" anchorCtr="0">
              <a:noAutofit/>
            </a:bodyPr>
            <a:lstStyle/>
            <a:p>
              <a:pPr marL="171450" lvl="1" indent="-17145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ko-KR" altLang="en-US" sz="1600" kern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027766" y="3988345"/>
              <a:ext cx="8128000" cy="540186"/>
            </a:xfrm>
            <a:custGeom>
              <a:avLst/>
              <a:gdLst>
                <a:gd name="connsiteX0" fmla="*/ 0 w 8128000"/>
                <a:gd name="connsiteY0" fmla="*/ 90033 h 540186"/>
                <a:gd name="connsiteX1" fmla="*/ 90033 w 8128000"/>
                <a:gd name="connsiteY1" fmla="*/ 0 h 540186"/>
                <a:gd name="connsiteX2" fmla="*/ 8037967 w 8128000"/>
                <a:gd name="connsiteY2" fmla="*/ 0 h 540186"/>
                <a:gd name="connsiteX3" fmla="*/ 8128000 w 8128000"/>
                <a:gd name="connsiteY3" fmla="*/ 90033 h 540186"/>
                <a:gd name="connsiteX4" fmla="*/ 8128000 w 8128000"/>
                <a:gd name="connsiteY4" fmla="*/ 450153 h 540186"/>
                <a:gd name="connsiteX5" fmla="*/ 8037967 w 8128000"/>
                <a:gd name="connsiteY5" fmla="*/ 540186 h 540186"/>
                <a:gd name="connsiteX6" fmla="*/ 90033 w 8128000"/>
                <a:gd name="connsiteY6" fmla="*/ 540186 h 540186"/>
                <a:gd name="connsiteX7" fmla="*/ 0 w 8128000"/>
                <a:gd name="connsiteY7" fmla="*/ 450153 h 540186"/>
                <a:gd name="connsiteX8" fmla="*/ 0 w 8128000"/>
                <a:gd name="connsiteY8" fmla="*/ 90033 h 54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540186">
                  <a:moveTo>
                    <a:pt x="0" y="90033"/>
                  </a:moveTo>
                  <a:cubicBezTo>
                    <a:pt x="0" y="40309"/>
                    <a:pt x="40309" y="0"/>
                    <a:pt x="90033" y="0"/>
                  </a:cubicBezTo>
                  <a:lnTo>
                    <a:pt x="8037967" y="0"/>
                  </a:lnTo>
                  <a:cubicBezTo>
                    <a:pt x="8087691" y="0"/>
                    <a:pt x="8128000" y="40309"/>
                    <a:pt x="8128000" y="90033"/>
                  </a:cubicBezTo>
                  <a:lnTo>
                    <a:pt x="8128000" y="450153"/>
                  </a:lnTo>
                  <a:cubicBezTo>
                    <a:pt x="8128000" y="499877"/>
                    <a:pt x="8087691" y="540186"/>
                    <a:pt x="8037967" y="540186"/>
                  </a:cubicBezTo>
                  <a:lnTo>
                    <a:pt x="90033" y="540186"/>
                  </a:lnTo>
                  <a:cubicBezTo>
                    <a:pt x="40309" y="540186"/>
                    <a:pt x="0" y="499877"/>
                    <a:pt x="0" y="450153"/>
                  </a:cubicBezTo>
                  <a:lnTo>
                    <a:pt x="0" y="90033"/>
                  </a:lnTo>
                  <a:close/>
                </a:path>
              </a:pathLst>
            </a:custGeom>
            <a:solidFill>
              <a:srgbClr val="1E5C2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950" tIns="94950" rIns="94950" bIns="94950" numCol="1" spcCol="1270" anchor="ctr" anchorCtr="0">
              <a:noAutofit/>
            </a:bodyPr>
            <a:lstStyle/>
            <a:p>
              <a:pPr lvl="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800" kern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3. </a:t>
              </a:r>
              <a:r>
                <a: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Selenium</a:t>
              </a:r>
              <a:r>
                <a:rPr lang="ko-KR" altLang="en-US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을 사용하여 크롤링한 각 지역별 여행 자료 </a:t>
              </a:r>
              <a:r>
                <a:rPr lang="en-US" altLang="ko-KR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WordCloud</a:t>
              </a:r>
              <a:endParaRPr lang="en-US" altLang="ko-KR" sz="1800" kern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2027766" y="5415685"/>
              <a:ext cx="8128000" cy="1076400"/>
            </a:xfrm>
            <a:custGeom>
              <a:avLst/>
              <a:gdLst>
                <a:gd name="connsiteX0" fmla="*/ 0 w 8128000"/>
                <a:gd name="connsiteY0" fmla="*/ 0 h 1076400"/>
                <a:gd name="connsiteX1" fmla="*/ 8128000 w 8128000"/>
                <a:gd name="connsiteY1" fmla="*/ 0 h 1076400"/>
                <a:gd name="connsiteX2" fmla="*/ 8128000 w 8128000"/>
                <a:gd name="connsiteY2" fmla="*/ 1076400 h 1076400"/>
                <a:gd name="connsiteX3" fmla="*/ 0 w 8128000"/>
                <a:gd name="connsiteY3" fmla="*/ 1076400 h 1076400"/>
                <a:gd name="connsiteX4" fmla="*/ 0 w 8128000"/>
                <a:gd name="connsiteY4" fmla="*/ 0 h 10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076400">
                  <a:moveTo>
                    <a:pt x="0" y="0"/>
                  </a:moveTo>
                  <a:lnTo>
                    <a:pt x="8128000" y="0"/>
                  </a:lnTo>
                  <a:lnTo>
                    <a:pt x="8128000" y="1076400"/>
                  </a:lnTo>
                  <a:lnTo>
                    <a:pt x="0" y="10764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8064" tIns="20320" rIns="113792" bIns="20320" numCol="1" spcCol="1270" anchor="t" anchorCtr="0">
              <a:noAutofit/>
            </a:bodyPr>
            <a:lstStyle/>
            <a:p>
              <a:pPr marL="171450" lvl="1" indent="-171450" algn="l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endParaRPr lang="ko-KR" altLang="en-US" sz="1600" kern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027766" y="5161354"/>
              <a:ext cx="8128000" cy="540186"/>
            </a:xfrm>
            <a:custGeom>
              <a:avLst/>
              <a:gdLst>
                <a:gd name="connsiteX0" fmla="*/ 0 w 8128000"/>
                <a:gd name="connsiteY0" fmla="*/ 90033 h 540186"/>
                <a:gd name="connsiteX1" fmla="*/ 90033 w 8128000"/>
                <a:gd name="connsiteY1" fmla="*/ 0 h 540186"/>
                <a:gd name="connsiteX2" fmla="*/ 8037967 w 8128000"/>
                <a:gd name="connsiteY2" fmla="*/ 0 h 540186"/>
                <a:gd name="connsiteX3" fmla="*/ 8128000 w 8128000"/>
                <a:gd name="connsiteY3" fmla="*/ 90033 h 540186"/>
                <a:gd name="connsiteX4" fmla="*/ 8128000 w 8128000"/>
                <a:gd name="connsiteY4" fmla="*/ 450153 h 540186"/>
                <a:gd name="connsiteX5" fmla="*/ 8037967 w 8128000"/>
                <a:gd name="connsiteY5" fmla="*/ 540186 h 540186"/>
                <a:gd name="connsiteX6" fmla="*/ 90033 w 8128000"/>
                <a:gd name="connsiteY6" fmla="*/ 540186 h 540186"/>
                <a:gd name="connsiteX7" fmla="*/ 0 w 8128000"/>
                <a:gd name="connsiteY7" fmla="*/ 450153 h 540186"/>
                <a:gd name="connsiteX8" fmla="*/ 0 w 8128000"/>
                <a:gd name="connsiteY8" fmla="*/ 90033 h 54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540186">
                  <a:moveTo>
                    <a:pt x="0" y="90033"/>
                  </a:moveTo>
                  <a:cubicBezTo>
                    <a:pt x="0" y="40309"/>
                    <a:pt x="40309" y="0"/>
                    <a:pt x="90033" y="0"/>
                  </a:cubicBezTo>
                  <a:lnTo>
                    <a:pt x="8037967" y="0"/>
                  </a:lnTo>
                  <a:cubicBezTo>
                    <a:pt x="8087691" y="0"/>
                    <a:pt x="8128000" y="40309"/>
                    <a:pt x="8128000" y="90033"/>
                  </a:cubicBezTo>
                  <a:lnTo>
                    <a:pt x="8128000" y="450153"/>
                  </a:lnTo>
                  <a:cubicBezTo>
                    <a:pt x="8128000" y="499877"/>
                    <a:pt x="8087691" y="540186"/>
                    <a:pt x="8037967" y="540186"/>
                  </a:cubicBezTo>
                  <a:lnTo>
                    <a:pt x="90033" y="540186"/>
                  </a:lnTo>
                  <a:cubicBezTo>
                    <a:pt x="40309" y="540186"/>
                    <a:pt x="0" y="499877"/>
                    <a:pt x="0" y="450153"/>
                  </a:cubicBezTo>
                  <a:lnTo>
                    <a:pt x="0" y="90033"/>
                  </a:lnTo>
                  <a:close/>
                </a:path>
              </a:pathLst>
            </a:custGeom>
            <a:solidFill>
              <a:srgbClr val="1E5C2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950" tIns="94950" rIns="94950" bIns="94950" numCol="1" spcCol="1270" anchor="ctr" anchorCtr="0">
              <a:noAutofit/>
            </a:bodyPr>
            <a:lstStyle/>
            <a:p>
              <a:pPr lvl="0" algn="l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4</a:t>
              </a:r>
              <a:r>
                <a:rPr lang="en-US" altLang="ko-KR" sz="1800" kern="1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 </a:t>
              </a:r>
              <a:r>
                <a:rPr lang="ko-KR" altLang="en-US" sz="1800" kern="1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수집데이터를 토대로 연관분석 </a:t>
              </a:r>
              <a:r>
                <a:rPr lang="en-US" altLang="ko-KR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</a:t>
              </a:r>
              <a:r>
                <a:rPr lang="ko-KR" altLang="en-US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최종본</a:t>
              </a:r>
              <a:r>
                <a:rPr lang="en-US" altLang="ko-KR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)</a:t>
              </a:r>
              <a:endParaRPr lang="en-US" altLang="ko-KR" sz="1800" kern="120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33384" y="976184"/>
            <a:ext cx="9329351" cy="5350475"/>
          </a:xfrm>
          <a:prstGeom prst="rect">
            <a:avLst/>
          </a:prstGeom>
          <a:noFill/>
          <a:ln cmpd="sng">
            <a:solidFill>
              <a:srgbClr val="34A24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7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개발 환경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202969" y="1760117"/>
            <a:ext cx="7928583" cy="3916021"/>
            <a:chOff x="1901527" y="1658009"/>
            <a:chExt cx="7223705" cy="3288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/>
          </p:nvSpPr>
          <p:spPr bwMode="auto">
            <a:xfrm>
              <a:off x="1905011" y="1658009"/>
              <a:ext cx="1080000" cy="582633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OS</a:t>
              </a: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3126528" y="1658009"/>
              <a:ext cx="5998704" cy="5826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4A24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Windows 10 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Pro</a:t>
              </a:r>
              <a:endParaRPr kumimoji="0" lang="en-US" altLang="ko-KR" sz="1400" dirty="0">
                <a:solidFill>
                  <a:srgbClr val="3F3F4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901527" y="2494603"/>
              <a:ext cx="1080000" cy="584775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Language</a:t>
              </a: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3126529" y="2494602"/>
              <a:ext cx="5998703" cy="5847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4A24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Python 3.8.5</a:t>
              </a:r>
              <a:endParaRPr kumimoji="0" lang="en-US" altLang="ko-KR" sz="1400" dirty="0">
                <a:solidFill>
                  <a:srgbClr val="3F3F4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1902398" y="3333339"/>
              <a:ext cx="1080000" cy="584775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IDE</a:t>
              </a: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3126529" y="3333337"/>
              <a:ext cx="5998703" cy="5847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4A24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Anacomda jyputer notebook</a:t>
              </a:r>
              <a:endParaRPr kumimoji="0" lang="en-US" altLang="ko-KR" sz="1400" dirty="0">
                <a:solidFill>
                  <a:srgbClr val="3F3F4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3125163" y="4172072"/>
              <a:ext cx="5983186" cy="7746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4A24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pandas,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numpy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matplotlib, seaborn,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BeautifulSoup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selenium, folium,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html_table_parser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urllib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time, requests, json, re,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wordcloud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konlpy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datetime,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tqdm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mapshaper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collections,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nltk</a:t>
              </a:r>
              <a:r>
                <a:rPr lang="en-US" altLang="ko-KR" sz="1400" dirty="0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en-US" altLang="ko-KR" sz="1400" dirty="0" err="1">
                  <a:solidFill>
                    <a:srgbClr val="3F3F48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networkx</a:t>
              </a:r>
              <a:endParaRPr kumimoji="0" lang="en-US" altLang="ko-KR" sz="1400" dirty="0">
                <a:solidFill>
                  <a:srgbClr val="3F3F48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1901527" y="4172075"/>
              <a:ext cx="1080000" cy="774641"/>
            </a:xfrm>
            <a:prstGeom prst="rect">
              <a:avLst/>
            </a:prstGeom>
            <a:solidFill>
              <a:srgbClr val="1E5C2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spc="-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Python Library</a:t>
              </a:r>
              <a:endParaRPr kumimoji="0" lang="en-US" altLang="ko-KR" sz="1400" b="1" spc="-1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72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활용 데이터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024890" y="1642406"/>
            <a:ext cx="4480560" cy="4429210"/>
          </a:xfrm>
          <a:prstGeom prst="rect">
            <a:avLst/>
          </a:prstGeom>
          <a:noFill/>
          <a:ln>
            <a:solidFill>
              <a:srgbClr val="1E5C28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08064" y="1642406"/>
            <a:ext cx="4480560" cy="4429210"/>
          </a:xfrm>
          <a:prstGeom prst="rect">
            <a:avLst/>
          </a:prstGeom>
          <a:noFill/>
          <a:ln>
            <a:solidFill>
              <a:srgbClr val="1E5C28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24890" y="1191832"/>
            <a:ext cx="1709531" cy="450574"/>
          </a:xfrm>
          <a:prstGeom prst="rect">
            <a:avLst/>
          </a:prstGeom>
          <a:solidFill>
            <a:srgbClr val="2C88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08064" y="1191832"/>
            <a:ext cx="1709531" cy="450574"/>
          </a:xfrm>
          <a:prstGeom prst="rect">
            <a:avLst/>
          </a:prstGeom>
          <a:solidFill>
            <a:srgbClr val="2C88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7222" y="1822174"/>
            <a:ext cx="3935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야놀자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전국 숙박업소 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네이버 블로그 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트립어드바이저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지역별 관광명소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트립어드바이저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관광명소별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리뷰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마이리얼트립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액티비티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메뉴판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닷컴 음식점 리스트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80395" y="1822174"/>
            <a:ext cx="3998275" cy="541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"/>
              </a:spcAft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한국관광공사 관광지 데이터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spcAft>
                <a:spcPts val="150"/>
              </a:spcAft>
            </a:pP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광역지자체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관광지출액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pPr>
              <a:spcAft>
                <a:spcPts val="150"/>
              </a:spcAft>
            </a:pP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광역지자체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방문자수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pPr>
              <a:spcAft>
                <a:spcPts val="150"/>
              </a:spcAft>
            </a:pP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광역지자체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목적지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검색건수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pPr>
              <a:spcAft>
                <a:spcPts val="150"/>
              </a:spcAft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국민여행조사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관광지에서의 활동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pPr>
              <a:spcAft>
                <a:spcPts val="150"/>
              </a:spcAft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국민여행조사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관광여행동반자유형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pPr>
              <a:spcAft>
                <a:spcPts val="150"/>
              </a:spcAft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국민여행조사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여행정보획득경로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pPr>
              <a:spcAft>
                <a:spcPts val="150"/>
              </a:spcAft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국민여행조사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여행지별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회평균여행지출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.csv</a:t>
            </a:r>
          </a:p>
          <a:p>
            <a:pPr>
              <a:spcAft>
                <a:spcPts val="150"/>
              </a:spcAft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방한외래관광객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_2019.csv</a:t>
            </a:r>
          </a:p>
          <a:p>
            <a:pPr>
              <a:spcAft>
                <a:spcPts val="150"/>
              </a:spcAft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외래관광객조사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_2019.csv</a:t>
            </a:r>
          </a:p>
          <a:p>
            <a:pPr>
              <a:spcAft>
                <a:spcPts val="130"/>
              </a:spcAft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spcAft>
                <a:spcPts val="130"/>
              </a:spcAft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spcAft>
                <a:spcPts val="130"/>
              </a:spcAft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spcAft>
                <a:spcPts val="130"/>
              </a:spcAft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spcAft>
                <a:spcPts val="130"/>
              </a:spcAft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spcAft>
                <a:spcPts val="130"/>
              </a:spcAft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spcAft>
                <a:spcPts val="130"/>
              </a:spcAft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710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02. </a:t>
            </a:r>
            <a:r>
              <a:rPr lang="ko-KR" altLang="en-US" sz="2800" dirty="0">
                <a:solidFill>
                  <a:srgbClr val="1E5C28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연구방법 및 과정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523129" y="127000"/>
            <a:ext cx="0" cy="523220"/>
          </a:xfrm>
          <a:prstGeom prst="line">
            <a:avLst/>
          </a:prstGeom>
          <a:ln w="28575">
            <a:solidFill>
              <a:srgbClr val="1E5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46500" y="12700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4A24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업무 분장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74533" y="963240"/>
            <a:ext cx="4204836" cy="2610147"/>
            <a:chOff x="864469" y="967243"/>
            <a:chExt cx="4204836" cy="2610147"/>
          </a:xfrm>
        </p:grpSpPr>
        <p:sp>
          <p:nvSpPr>
            <p:cNvPr id="14" name="직사각형 13"/>
            <p:cNvSpPr/>
            <p:nvPr/>
          </p:nvSpPr>
          <p:spPr>
            <a:xfrm>
              <a:off x="864469" y="1417817"/>
              <a:ext cx="4204836" cy="2159573"/>
            </a:xfrm>
            <a:prstGeom prst="rect">
              <a:avLst/>
            </a:prstGeom>
            <a:noFill/>
            <a:ln>
              <a:solidFill>
                <a:srgbClr val="1E5C28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12121" y="967243"/>
              <a:ext cx="1709531" cy="450574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김광수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920362" y="963240"/>
            <a:ext cx="4204836" cy="2610147"/>
            <a:chOff x="864469" y="967243"/>
            <a:chExt cx="4204836" cy="2610147"/>
          </a:xfrm>
        </p:grpSpPr>
        <p:sp>
          <p:nvSpPr>
            <p:cNvPr id="22" name="직사각형 21"/>
            <p:cNvSpPr/>
            <p:nvPr/>
          </p:nvSpPr>
          <p:spPr>
            <a:xfrm>
              <a:off x="864469" y="1417817"/>
              <a:ext cx="4204836" cy="2159573"/>
            </a:xfrm>
            <a:prstGeom prst="rect">
              <a:avLst/>
            </a:prstGeom>
            <a:noFill/>
            <a:ln>
              <a:solidFill>
                <a:srgbClr val="1E5C28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12121" y="967243"/>
              <a:ext cx="1709531" cy="450574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박광염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074533" y="3798674"/>
            <a:ext cx="4204836" cy="2610147"/>
            <a:chOff x="864469" y="967243"/>
            <a:chExt cx="4204836" cy="2610147"/>
          </a:xfrm>
        </p:grpSpPr>
        <p:sp>
          <p:nvSpPr>
            <p:cNvPr id="25" name="직사각형 24"/>
            <p:cNvSpPr/>
            <p:nvPr/>
          </p:nvSpPr>
          <p:spPr>
            <a:xfrm>
              <a:off x="864469" y="1417817"/>
              <a:ext cx="4204836" cy="2159573"/>
            </a:xfrm>
            <a:prstGeom prst="rect">
              <a:avLst/>
            </a:prstGeom>
            <a:noFill/>
            <a:ln>
              <a:solidFill>
                <a:srgbClr val="1E5C28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112121" y="967243"/>
              <a:ext cx="1709531" cy="450574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김광수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920362" y="3798674"/>
            <a:ext cx="4204836" cy="2610147"/>
            <a:chOff x="864469" y="967243"/>
            <a:chExt cx="4204836" cy="2610147"/>
          </a:xfrm>
        </p:grpSpPr>
        <p:sp>
          <p:nvSpPr>
            <p:cNvPr id="28" name="직사각형 27"/>
            <p:cNvSpPr/>
            <p:nvPr/>
          </p:nvSpPr>
          <p:spPr>
            <a:xfrm>
              <a:off x="864469" y="1417817"/>
              <a:ext cx="4204836" cy="2159573"/>
            </a:xfrm>
            <a:prstGeom prst="rect">
              <a:avLst/>
            </a:prstGeom>
            <a:noFill/>
            <a:ln>
              <a:solidFill>
                <a:srgbClr val="1E5C28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112121" y="967243"/>
              <a:ext cx="1709531" cy="450574"/>
            </a:xfrm>
            <a:prstGeom prst="rect">
              <a:avLst/>
            </a:prstGeom>
            <a:solidFill>
              <a:srgbClr val="2C883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김광수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359243" y="156930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프로젝트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91082" y="1569308"/>
            <a:ext cx="3881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음식점 웹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크롤링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및 분석 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메뉴판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닷컴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전국 맛집 등록 웹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크롤링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지도 시각화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지역음식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워드클라우드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관광공사 빅데이터 공개자료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여행형태 및 소비 형태 조사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48150" y="446850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프로젝트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93979" y="451515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425849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</TotalTime>
  <Words>732</Words>
  <Application>Microsoft Office PowerPoint</Application>
  <PresentationFormat>와이드스크린</PresentationFormat>
  <Paragraphs>212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나눔스퀘어_ac Bold</vt:lpstr>
      <vt:lpstr>AppleSDGothicNeoEB00</vt:lpstr>
      <vt:lpstr>맑은 고딕</vt:lpstr>
      <vt:lpstr>Arial</vt:lpstr>
      <vt:lpstr>AppleSDGothicNeoH00</vt:lpstr>
      <vt:lpstr>AppleSDGothicNeoB00</vt:lpstr>
      <vt:lpstr>AppleSDGothicNeoM00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박 광염</cp:lastModifiedBy>
  <cp:revision>96</cp:revision>
  <dcterms:created xsi:type="dcterms:W3CDTF">2021-04-20T03:17:13Z</dcterms:created>
  <dcterms:modified xsi:type="dcterms:W3CDTF">2021-04-29T01:18:07Z</dcterms:modified>
</cp:coreProperties>
</file>